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4"/>
  </p:notesMasterIdLst>
  <p:handoutMasterIdLst>
    <p:handoutMasterId r:id="rId5"/>
  </p:handoutMasterIdLst>
  <p:sldIdLst>
    <p:sldId id="447" r:id="rId2"/>
    <p:sldId id="448" r:id="rId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FE9700"/>
    <a:srgbClr val="FF5050"/>
    <a:srgbClr val="FF9966"/>
    <a:srgbClr val="7A7146"/>
    <a:srgbClr val="677A2A"/>
    <a:srgbClr val="958A55"/>
    <a:srgbClr val="A79C65"/>
    <a:srgbClr val="C4BD97"/>
    <a:srgbClr val="7E95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6" autoAdjust="0"/>
    <p:restoredTop sz="99647" autoAdjust="0"/>
  </p:normalViewPr>
  <p:slideViewPr>
    <p:cSldViewPr snapToGrid="0">
      <p:cViewPr>
        <p:scale>
          <a:sx n="100" d="100"/>
          <a:sy n="100" d="100"/>
        </p:scale>
        <p:origin x="-2112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CA3CDE-DEF2-44BC-B8CC-8D15851136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3" y="4714127"/>
            <a:ext cx="5438775" cy="446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5F956D-5BC5-4197-93CE-AEA6E6285A1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66825" y="1724025"/>
            <a:ext cx="6100763" cy="1081088"/>
          </a:xfrm>
        </p:spPr>
        <p:txBody>
          <a:bodyPr anchor="b"/>
          <a:lstStyle>
            <a:lvl1pPr>
              <a:lnSpc>
                <a:spcPct val="110000"/>
              </a:lnSpc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11632" name="Rectangle 12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60475" y="2949575"/>
            <a:ext cx="4548188" cy="1330325"/>
          </a:xfrm>
        </p:spPr>
        <p:txBody>
          <a:bodyPr tIns="45720" bIns="45720"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9725" y="152400"/>
            <a:ext cx="2130425" cy="56499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95275" y="152400"/>
            <a:ext cx="6242050" cy="56499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295275" y="1489075"/>
            <a:ext cx="8524875" cy="4313238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295275" y="1489075"/>
            <a:ext cx="8524875" cy="4313238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95275" y="1489075"/>
            <a:ext cx="8524875" cy="4313238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0595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152400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 dirty="0"/>
              <a:t>Page </a:t>
            </a:r>
            <a:r>
              <a:rPr lang="de-DE" sz="1000" dirty="0">
                <a:sym typeface="Wingdings" pitchFamily="2" charset="2"/>
              </a:rPr>
              <a:t></a:t>
            </a:r>
            <a:r>
              <a:rPr lang="de-DE" sz="1000" dirty="0"/>
              <a:t> </a:t>
            </a:r>
            <a:fld id="{5F175FD9-0690-4555-800B-07BD906A25A9}" type="slidenum">
              <a:rPr lang="de-DE" sz="1000"/>
              <a:pPr>
                <a:defRPr/>
              </a:pPr>
              <a:t>‹#›</a:t>
            </a:fld>
            <a:endParaRPr lang="de-D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0"/>
        </a:spcBef>
        <a:spcAft>
          <a:spcPct val="4000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0"/>
        </a:spcBef>
        <a:spcAft>
          <a:spcPct val="4000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0"/>
        </a:spcBef>
        <a:spcAft>
          <a:spcPct val="4000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0"/>
        </a:spcBef>
        <a:spcAft>
          <a:spcPct val="4000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0"/>
        </a:spcBef>
        <a:spcAft>
          <a:spcPct val="4000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0"/>
        </a:spcBef>
        <a:spcAft>
          <a:spcPct val="4000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8" y="82550"/>
            <a:ext cx="5667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gray">
          <a:xfrm>
            <a:off x="834390" y="0"/>
            <a:ext cx="8116940" cy="84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9700" dist="38100" dir="3600000" algn="ctr" rotWithShape="0">
              <a:schemeClr val="tx1"/>
            </a:outerShdw>
          </a:effec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Оценка качества управления муниципальными финансами по итогам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202</a:t>
            </a:r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ru-RU" sz="2400" b="1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года</a:t>
            </a:r>
          </a:p>
          <a:p>
            <a:pPr lvl="0" algn="ctr">
              <a:lnSpc>
                <a:spcPct val="90000"/>
              </a:lnSpc>
              <a:defRPr/>
            </a:pPr>
            <a:r>
              <a:rPr lang="ru-RU" sz="2400" b="1" i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0" y="6381560"/>
            <a:ext cx="9144000" cy="2585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ru-RU" sz="1200" i="1" kern="0" dirty="0" smtClean="0">
                <a:latin typeface="Times New Roman" pitchFamily="18" charset="0"/>
                <a:cs typeface="Times New Roman" pitchFamily="18" charset="0"/>
              </a:rPr>
              <a:t>Министерство финансов Челябинской области          </a:t>
            </a:r>
          </a:p>
        </p:txBody>
      </p:sp>
      <p:pic>
        <p:nvPicPr>
          <p:cNvPr id="33" name="Content Placeholder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0999" y="838200"/>
            <a:ext cx="2305051" cy="171688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35" name="TextBox 34"/>
          <p:cNvSpPr txBox="1"/>
          <p:nvPr/>
        </p:nvSpPr>
        <p:spPr>
          <a:xfrm>
            <a:off x="1133475" y="1257300"/>
            <a:ext cx="971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31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171700" y="1038225"/>
            <a:ext cx="6324600" cy="10849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Городские округа и муниципальные районы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 высоким качеством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бюджетного процесса </a:t>
            </a: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(в алфавитном порядке)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57250" y="1866901"/>
            <a:ext cx="1362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территория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42900" y="2460625"/>
          <a:ext cx="4219575" cy="3844176"/>
        </p:xfrm>
        <a:graphic>
          <a:graphicData uri="http://schemas.openxmlformats.org/drawingml/2006/table">
            <a:tbl>
              <a:tblPr/>
              <a:tblGrid>
                <a:gridCol w="4219575"/>
              </a:tblGrid>
              <a:tr h="2447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Агаповский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75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Аргаяшский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51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Брединский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Верхнеуральский муниципальный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Верхнеуфалейский городской округ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Еманжелинский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муниципальный район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Еткульский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Златоустовский городской округ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Карталинский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Копейский городской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Коркинский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7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Красноармейский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5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Кунашакский муниципальный район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75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Кыштымский городской округ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53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Локомотивный городской округ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753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Магнитогорский городской округ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76775" y="2447925"/>
          <a:ext cx="4219575" cy="3870769"/>
        </p:xfrm>
        <a:graphic>
          <a:graphicData uri="http://schemas.openxmlformats.org/drawingml/2006/table">
            <a:tbl>
              <a:tblPr/>
              <a:tblGrid>
                <a:gridCol w="4219575"/>
              </a:tblGrid>
              <a:tr h="25146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Миасский городской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Нагайбакский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003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Нязепетровский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49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Октябрьский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Саткинский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район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Сосновский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район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Трехгорный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городской округ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Троицкий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городской округ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0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Троицкий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район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Увельский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район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45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Уйский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район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8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Усть-Катавский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городской округ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4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Челябинский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городской округ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367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Чесменский муниципальный район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948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Южноуральский городской округ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83452">
                <a:tc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8" y="82550"/>
            <a:ext cx="5667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Content Placeholder 14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024" y="1038226"/>
            <a:ext cx="2241551" cy="180975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6" name="TextBox 25"/>
          <p:cNvSpPr txBox="1"/>
          <p:nvPr/>
        </p:nvSpPr>
        <p:spPr>
          <a:xfrm>
            <a:off x="1143000" y="1485900"/>
            <a:ext cx="981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219324" y="1457325"/>
            <a:ext cx="6229351" cy="10849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Городские округа и муниципальные районы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 надлежащим качеством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бюджетного процесса </a:t>
            </a:r>
            <a:endParaRPr lang="ru-RU" sz="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(в алфавитном порядке)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gray">
          <a:xfrm>
            <a:off x="853440" y="0"/>
            <a:ext cx="8116940" cy="84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9700" dist="38100" dir="3600000" algn="ctr" rotWithShape="0">
              <a:schemeClr val="tx1"/>
            </a:outerShdw>
          </a:effec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Оценка качества управления муниципальными финансами по </a:t>
            </a:r>
            <a:r>
              <a:rPr lang="ru-RU" sz="2400" b="1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итогам 2022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года</a:t>
            </a:r>
          </a:p>
          <a:p>
            <a:pPr lvl="0" algn="ctr">
              <a:lnSpc>
                <a:spcPct val="90000"/>
              </a:lnSpc>
              <a:defRPr/>
            </a:pPr>
            <a:r>
              <a:rPr lang="ru-RU" sz="2400" b="1" i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0" y="6381560"/>
            <a:ext cx="9144000" cy="2585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defRPr/>
            </a:pPr>
            <a:r>
              <a:rPr lang="ru-RU" sz="1200" i="1" kern="0" dirty="0" smtClean="0"/>
              <a:t>Министерство финансов Челябинской области   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33450" y="2143125"/>
            <a:ext cx="1273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территорий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400050" y="3190877"/>
          <a:ext cx="4086225" cy="1822629"/>
        </p:xfrm>
        <a:graphic>
          <a:graphicData uri="http://schemas.openxmlformats.org/drawingml/2006/table">
            <a:tbl>
              <a:tblPr/>
              <a:tblGrid>
                <a:gridCol w="4086225"/>
              </a:tblGrid>
              <a:tr h="298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Ашинский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Варненский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8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Карабашский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городской округ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8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Каслинский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Катав-Ивановский муниципальный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7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Кизильский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762500" y="3200402"/>
          <a:ext cx="4086225" cy="1822629"/>
        </p:xfrm>
        <a:graphic>
          <a:graphicData uri="http://schemas.openxmlformats.org/drawingml/2006/table">
            <a:tbl>
              <a:tblPr/>
              <a:tblGrid>
                <a:gridCol w="4086225"/>
              </a:tblGrid>
              <a:tr h="298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Кусинский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9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Озерский городской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8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Пластовский муниципальный район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8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Снежинский городской округ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Чебаркульский городской округ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7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Чебаркульский муниципальный район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7E9532"/>
      </a:accent1>
      <a:accent2>
        <a:srgbClr val="07674D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8A058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5914F"/>
        </a:accent6>
        <a:hlink>
          <a:srgbClr val="C40505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16747</TotalTime>
  <Words>197</Words>
  <Application>Microsoft Office PowerPoint</Application>
  <PresentationFormat>Экран (4:3)</PresentationFormat>
  <Paragraphs>61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Standarddesign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Сафронова Е.А.</dc:creator>
  <dc:description>PresentationLoad.com</dc:description>
  <cp:lastModifiedBy>ilenkho.s.v</cp:lastModifiedBy>
  <cp:revision>1448</cp:revision>
  <dcterms:created xsi:type="dcterms:W3CDTF">2007-11-27T23:54:21Z</dcterms:created>
  <dcterms:modified xsi:type="dcterms:W3CDTF">2023-07-04T11:08:41Z</dcterms:modified>
</cp:coreProperties>
</file>