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95" r:id="rId2"/>
    <p:sldId id="287" r:id="rId3"/>
    <p:sldId id="257" r:id="rId4"/>
    <p:sldId id="272" r:id="rId5"/>
    <p:sldId id="270" r:id="rId6"/>
    <p:sldId id="285" r:id="rId7"/>
    <p:sldId id="258" r:id="rId8"/>
    <p:sldId id="259" r:id="rId9"/>
    <p:sldId id="294" r:id="rId10"/>
    <p:sldId id="263" r:id="rId11"/>
    <p:sldId id="267" r:id="rId12"/>
    <p:sldId id="268" r:id="rId13"/>
    <p:sldId id="266" r:id="rId14"/>
    <p:sldId id="289" r:id="rId15"/>
    <p:sldId id="273" r:id="rId16"/>
    <p:sldId id="261" r:id="rId17"/>
    <p:sldId id="275" r:id="rId18"/>
    <p:sldId id="290" r:id="rId19"/>
    <p:sldId id="277" r:id="rId20"/>
    <p:sldId id="279" r:id="rId21"/>
    <p:sldId id="284" r:id="rId22"/>
    <p:sldId id="280" r:id="rId23"/>
    <p:sldId id="282" r:id="rId24"/>
    <p:sldId id="281" r:id="rId25"/>
    <p:sldId id="300" r:id="rId26"/>
    <p:sldId id="286" r:id="rId27"/>
    <p:sldId id="296" r:id="rId28"/>
    <p:sldId id="293" r:id="rId29"/>
    <p:sldId id="297" r:id="rId30"/>
  </p:sldIdLst>
  <p:sldSz cx="9144000" cy="6858000" type="screen4x3"/>
  <p:notesSz cx="6858000" cy="9144000"/>
  <p:defaultTextStyle>
    <a:defPPr>
      <a:defRPr lang="ru-RU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SimSun" pitchFamily="2" charset="-122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 snapToObject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1440" y="248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" d="100"/>
        <a:sy n="17" d="100"/>
      </p:scale>
      <p:origin x="0" y="0"/>
    </p:cViewPr>
  </p:sorterViewPr>
  <p:notesViewPr>
    <p:cSldViewPr snapToObjects="1">
      <p:cViewPr>
        <p:scale>
          <a:sx n="73" d="100"/>
          <a:sy n="73" d="100"/>
        </p:scale>
        <p:origin x="600" y="181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A9780-0557-4059-B0E4-3B8FCDCF5DBC}" type="doc">
      <dgm:prSet loTypeId="urn:microsoft.com/office/officeart/2005/8/layout/target3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AB07375-C38C-475E-B240-416D8A348B93}">
      <dgm:prSet/>
      <dgm:spPr/>
      <dgm:t>
        <a:bodyPr/>
        <a:lstStyle/>
        <a:p>
          <a:pPr rtl="0"/>
          <a:r>
            <a:rPr lang="ru-RU" dirty="0" smtClean="0"/>
            <a:t>Задачи:</a:t>
          </a:r>
          <a:endParaRPr lang="ru-RU" dirty="0"/>
        </a:p>
      </dgm:t>
    </dgm:pt>
    <dgm:pt modelId="{3DC5D9EF-F1E4-4CB8-BF62-26015F3748A7}" type="parTrans" cxnId="{C7BB6CB7-CDC4-4D1F-8AAB-5908A3EB9BB1}">
      <dgm:prSet/>
      <dgm:spPr/>
      <dgm:t>
        <a:bodyPr/>
        <a:lstStyle/>
        <a:p>
          <a:endParaRPr lang="ru-RU"/>
        </a:p>
      </dgm:t>
    </dgm:pt>
    <dgm:pt modelId="{B78F31E3-457E-4B34-8658-42A7D196848D}" type="sibTrans" cxnId="{C7BB6CB7-CDC4-4D1F-8AAB-5908A3EB9BB1}">
      <dgm:prSet/>
      <dgm:spPr/>
      <dgm:t>
        <a:bodyPr/>
        <a:lstStyle/>
        <a:p>
          <a:endParaRPr lang="ru-RU"/>
        </a:p>
      </dgm:t>
    </dgm:pt>
    <dgm:pt modelId="{81648803-32CB-43E4-845A-8F989C3AC896}">
      <dgm:prSet/>
      <dgm:spPr/>
      <dgm:t>
        <a:bodyPr/>
        <a:lstStyle/>
        <a:p>
          <a:pPr rtl="0"/>
          <a:r>
            <a:rPr lang="ru-RU" dirty="0" smtClean="0"/>
            <a:t>Сделать неприемлемым в бытовом поведении жителей города практику оставления в лесу мусора</a:t>
          </a:r>
          <a:endParaRPr lang="ru-RU" dirty="0"/>
        </a:p>
      </dgm:t>
    </dgm:pt>
    <dgm:pt modelId="{FA1E6B02-A71D-4257-BFBC-8A114AC1B640}" type="parTrans" cxnId="{F5F713B6-1F51-4D7A-A712-3FF4C84392E0}">
      <dgm:prSet/>
      <dgm:spPr/>
      <dgm:t>
        <a:bodyPr/>
        <a:lstStyle/>
        <a:p>
          <a:endParaRPr lang="ru-RU"/>
        </a:p>
      </dgm:t>
    </dgm:pt>
    <dgm:pt modelId="{D1B83149-A762-41DC-A2C4-72D806B6B1C7}" type="sibTrans" cxnId="{F5F713B6-1F51-4D7A-A712-3FF4C84392E0}">
      <dgm:prSet/>
      <dgm:spPr/>
      <dgm:t>
        <a:bodyPr/>
        <a:lstStyle/>
        <a:p>
          <a:endParaRPr lang="ru-RU"/>
        </a:p>
      </dgm:t>
    </dgm:pt>
    <dgm:pt modelId="{2C8B001E-0864-4E8C-AF75-31ACCC6AC583}">
      <dgm:prSet/>
      <dgm:spPr/>
      <dgm:t>
        <a:bodyPr/>
        <a:lstStyle/>
        <a:p>
          <a:pPr rtl="0"/>
          <a:r>
            <a:rPr lang="ru-RU" dirty="0" smtClean="0"/>
            <a:t>Разработать действенную систему сбора и вывоза мусора из районов индивидуальной жилой застройки</a:t>
          </a:r>
          <a:endParaRPr lang="ru-RU" dirty="0"/>
        </a:p>
      </dgm:t>
    </dgm:pt>
    <dgm:pt modelId="{33F0303C-F78F-40F2-80EB-684FA710E678}" type="parTrans" cxnId="{CA1AE249-133F-4E98-AFE8-CAF626E9AFBC}">
      <dgm:prSet/>
      <dgm:spPr/>
      <dgm:t>
        <a:bodyPr/>
        <a:lstStyle/>
        <a:p>
          <a:endParaRPr lang="ru-RU"/>
        </a:p>
      </dgm:t>
    </dgm:pt>
    <dgm:pt modelId="{FE6EA950-6CB4-412A-A39B-877F39DDCAF6}" type="sibTrans" cxnId="{CA1AE249-133F-4E98-AFE8-CAF626E9AFBC}">
      <dgm:prSet/>
      <dgm:spPr/>
      <dgm:t>
        <a:bodyPr/>
        <a:lstStyle/>
        <a:p>
          <a:endParaRPr lang="ru-RU"/>
        </a:p>
      </dgm:t>
    </dgm:pt>
    <dgm:pt modelId="{4EABB718-03D6-4F34-B1E2-15F21FEF397E}">
      <dgm:prSet/>
      <dgm:spPr/>
      <dgm:t>
        <a:bodyPr/>
        <a:lstStyle/>
        <a:p>
          <a:pPr rtl="0"/>
          <a:r>
            <a:rPr lang="ru-RU" dirty="0" smtClean="0"/>
            <a:t>Организовать действенную систему сбора и вывоза мусора из районов индивидуальной жилой застройки</a:t>
          </a:r>
          <a:endParaRPr lang="ru-RU" dirty="0"/>
        </a:p>
      </dgm:t>
    </dgm:pt>
    <dgm:pt modelId="{D2239CD4-AA17-4D5E-A6A1-FB748C512E9E}" type="parTrans" cxnId="{E3B0C9F9-DB38-488C-B241-AF9A0BFD4392}">
      <dgm:prSet/>
      <dgm:spPr/>
      <dgm:t>
        <a:bodyPr/>
        <a:lstStyle/>
        <a:p>
          <a:endParaRPr lang="ru-RU"/>
        </a:p>
      </dgm:t>
    </dgm:pt>
    <dgm:pt modelId="{A2F36EAF-B370-4D5C-953B-A1CBAC0ECD99}" type="sibTrans" cxnId="{E3B0C9F9-DB38-488C-B241-AF9A0BFD4392}">
      <dgm:prSet/>
      <dgm:spPr/>
      <dgm:t>
        <a:bodyPr/>
        <a:lstStyle/>
        <a:p>
          <a:endParaRPr lang="ru-RU"/>
        </a:p>
      </dgm:t>
    </dgm:pt>
    <dgm:pt modelId="{A00344F7-907F-4777-ABA3-52F4E7FA067D}">
      <dgm:prSet/>
      <dgm:spPr/>
      <dgm:t>
        <a:bodyPr/>
        <a:lstStyle/>
        <a:p>
          <a:pPr rtl="0"/>
          <a:r>
            <a:rPr lang="ru-RU" dirty="0" smtClean="0"/>
            <a:t>Разработать и создать систему выявления нарушителей</a:t>
          </a:r>
          <a:endParaRPr lang="ru-RU" dirty="0"/>
        </a:p>
      </dgm:t>
    </dgm:pt>
    <dgm:pt modelId="{D48D3BC5-864B-48B7-B9CE-4D1ACCCA8055}" type="parTrans" cxnId="{D95E844C-754C-4098-9576-57EEDB97F2DC}">
      <dgm:prSet/>
      <dgm:spPr/>
      <dgm:t>
        <a:bodyPr/>
        <a:lstStyle/>
        <a:p>
          <a:endParaRPr lang="ru-RU"/>
        </a:p>
      </dgm:t>
    </dgm:pt>
    <dgm:pt modelId="{3F8ED2A1-30CD-497C-9068-2808D44309B0}" type="sibTrans" cxnId="{D95E844C-754C-4098-9576-57EEDB97F2DC}">
      <dgm:prSet/>
      <dgm:spPr/>
      <dgm:t>
        <a:bodyPr/>
        <a:lstStyle/>
        <a:p>
          <a:endParaRPr lang="ru-RU"/>
        </a:p>
      </dgm:t>
    </dgm:pt>
    <dgm:pt modelId="{C4548A8B-B1E0-4793-82BD-E73886B5818B}">
      <dgm:prSet/>
      <dgm:spPr/>
      <dgm:t>
        <a:bodyPr/>
        <a:lstStyle/>
        <a:p>
          <a:pPr rtl="0"/>
          <a:r>
            <a:rPr lang="ru-RU" dirty="0" smtClean="0"/>
            <a:t>Разработать и создать систему наказания нарушителей</a:t>
          </a:r>
          <a:endParaRPr lang="ru-RU" dirty="0"/>
        </a:p>
      </dgm:t>
    </dgm:pt>
    <dgm:pt modelId="{E93A0017-A89A-4A9A-839A-45D9828E741B}" type="parTrans" cxnId="{7CA22AA0-0D9E-416B-A7E6-1EA44A6EDCDC}">
      <dgm:prSet/>
      <dgm:spPr/>
      <dgm:t>
        <a:bodyPr/>
        <a:lstStyle/>
        <a:p>
          <a:endParaRPr lang="ru-RU"/>
        </a:p>
      </dgm:t>
    </dgm:pt>
    <dgm:pt modelId="{233254F2-FE8D-447B-B192-F16FEF6C2173}" type="sibTrans" cxnId="{7CA22AA0-0D9E-416B-A7E6-1EA44A6EDCDC}">
      <dgm:prSet/>
      <dgm:spPr/>
      <dgm:t>
        <a:bodyPr/>
        <a:lstStyle/>
        <a:p>
          <a:endParaRPr lang="ru-RU"/>
        </a:p>
      </dgm:t>
    </dgm:pt>
    <dgm:pt modelId="{464BD4EA-D5EF-4CD3-A182-5DB8BB0D7B76}" type="pres">
      <dgm:prSet presAssocID="{4B6A9780-0557-4059-B0E4-3B8FCDCF5DB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36840-5E68-42D8-97E9-715805993CE3}" type="pres">
      <dgm:prSet presAssocID="{3AB07375-C38C-475E-B240-416D8A348B93}" presName="circle1" presStyleLbl="node1" presStyleIdx="0" presStyleCnt="1"/>
      <dgm:spPr/>
      <dgm:t>
        <a:bodyPr/>
        <a:lstStyle/>
        <a:p>
          <a:endParaRPr lang="ru-RU"/>
        </a:p>
      </dgm:t>
    </dgm:pt>
    <dgm:pt modelId="{A8F93D3F-AD03-4976-8F04-D805A862B540}" type="pres">
      <dgm:prSet presAssocID="{3AB07375-C38C-475E-B240-416D8A348B93}" presName="space" presStyleCnt="0"/>
      <dgm:spPr/>
      <dgm:t>
        <a:bodyPr/>
        <a:lstStyle/>
        <a:p>
          <a:endParaRPr lang="ru-RU"/>
        </a:p>
      </dgm:t>
    </dgm:pt>
    <dgm:pt modelId="{A81B39B2-5291-4BDD-B1A1-F08A1D3CAC35}" type="pres">
      <dgm:prSet presAssocID="{3AB07375-C38C-475E-B240-416D8A348B93}" presName="rect1" presStyleLbl="alignAcc1" presStyleIdx="0" presStyleCnt="1"/>
      <dgm:spPr/>
      <dgm:t>
        <a:bodyPr/>
        <a:lstStyle/>
        <a:p>
          <a:endParaRPr lang="ru-RU"/>
        </a:p>
      </dgm:t>
    </dgm:pt>
    <dgm:pt modelId="{67395028-2A95-4C8A-9952-D2B8381AD68A}" type="pres">
      <dgm:prSet presAssocID="{3AB07375-C38C-475E-B240-416D8A348B93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EF520-12A3-49A9-9E8E-98BF171BD4DD}" type="pres">
      <dgm:prSet presAssocID="{3AB07375-C38C-475E-B240-416D8A348B93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5D08A4-EB4E-481B-A551-46F08B18E9C0}" type="presOf" srcId="{C4548A8B-B1E0-4793-82BD-E73886B5818B}" destId="{097EF520-12A3-49A9-9E8E-98BF171BD4DD}" srcOrd="0" destOrd="4" presId="urn:microsoft.com/office/officeart/2005/8/layout/target3"/>
    <dgm:cxn modelId="{D95E844C-754C-4098-9576-57EEDB97F2DC}" srcId="{3AB07375-C38C-475E-B240-416D8A348B93}" destId="{A00344F7-907F-4777-ABA3-52F4E7FA067D}" srcOrd="3" destOrd="0" parTransId="{D48D3BC5-864B-48B7-B9CE-4D1ACCCA8055}" sibTransId="{3F8ED2A1-30CD-497C-9068-2808D44309B0}"/>
    <dgm:cxn modelId="{D80F81D1-E085-483E-924F-369676AC2DCB}" type="presOf" srcId="{2C8B001E-0864-4E8C-AF75-31ACCC6AC583}" destId="{097EF520-12A3-49A9-9E8E-98BF171BD4DD}" srcOrd="0" destOrd="1" presId="urn:microsoft.com/office/officeart/2005/8/layout/target3"/>
    <dgm:cxn modelId="{045FE56A-77AF-4035-958C-A0CD4EAE089E}" type="presOf" srcId="{3AB07375-C38C-475E-B240-416D8A348B93}" destId="{A81B39B2-5291-4BDD-B1A1-F08A1D3CAC35}" srcOrd="0" destOrd="0" presId="urn:microsoft.com/office/officeart/2005/8/layout/target3"/>
    <dgm:cxn modelId="{E3B0C9F9-DB38-488C-B241-AF9A0BFD4392}" srcId="{3AB07375-C38C-475E-B240-416D8A348B93}" destId="{4EABB718-03D6-4F34-B1E2-15F21FEF397E}" srcOrd="2" destOrd="0" parTransId="{D2239CD4-AA17-4D5E-A6A1-FB748C512E9E}" sibTransId="{A2F36EAF-B370-4D5C-953B-A1CBAC0ECD99}"/>
    <dgm:cxn modelId="{7CA22AA0-0D9E-416B-A7E6-1EA44A6EDCDC}" srcId="{3AB07375-C38C-475E-B240-416D8A348B93}" destId="{C4548A8B-B1E0-4793-82BD-E73886B5818B}" srcOrd="4" destOrd="0" parTransId="{E93A0017-A89A-4A9A-839A-45D9828E741B}" sibTransId="{233254F2-FE8D-447B-B192-F16FEF6C2173}"/>
    <dgm:cxn modelId="{F5F713B6-1F51-4D7A-A712-3FF4C84392E0}" srcId="{3AB07375-C38C-475E-B240-416D8A348B93}" destId="{81648803-32CB-43E4-845A-8F989C3AC896}" srcOrd="0" destOrd="0" parTransId="{FA1E6B02-A71D-4257-BFBC-8A114AC1B640}" sibTransId="{D1B83149-A762-41DC-A2C4-72D806B6B1C7}"/>
    <dgm:cxn modelId="{4856E7C0-F39A-40E9-AE89-27738BAC437D}" type="presOf" srcId="{81648803-32CB-43E4-845A-8F989C3AC896}" destId="{097EF520-12A3-49A9-9E8E-98BF171BD4DD}" srcOrd="0" destOrd="0" presId="urn:microsoft.com/office/officeart/2005/8/layout/target3"/>
    <dgm:cxn modelId="{712A259B-A631-4C28-BBDF-D950E9B2DB4D}" type="presOf" srcId="{4EABB718-03D6-4F34-B1E2-15F21FEF397E}" destId="{097EF520-12A3-49A9-9E8E-98BF171BD4DD}" srcOrd="0" destOrd="2" presId="urn:microsoft.com/office/officeart/2005/8/layout/target3"/>
    <dgm:cxn modelId="{8682B236-0C6A-4FB7-8BDC-141483CB3682}" type="presOf" srcId="{A00344F7-907F-4777-ABA3-52F4E7FA067D}" destId="{097EF520-12A3-49A9-9E8E-98BF171BD4DD}" srcOrd="0" destOrd="3" presId="urn:microsoft.com/office/officeart/2005/8/layout/target3"/>
    <dgm:cxn modelId="{C7BB6CB7-CDC4-4D1F-8AAB-5908A3EB9BB1}" srcId="{4B6A9780-0557-4059-B0E4-3B8FCDCF5DBC}" destId="{3AB07375-C38C-475E-B240-416D8A348B93}" srcOrd="0" destOrd="0" parTransId="{3DC5D9EF-F1E4-4CB8-BF62-26015F3748A7}" sibTransId="{B78F31E3-457E-4B34-8658-42A7D196848D}"/>
    <dgm:cxn modelId="{CA1AE249-133F-4E98-AFE8-CAF626E9AFBC}" srcId="{3AB07375-C38C-475E-B240-416D8A348B93}" destId="{2C8B001E-0864-4E8C-AF75-31ACCC6AC583}" srcOrd="1" destOrd="0" parTransId="{33F0303C-F78F-40F2-80EB-684FA710E678}" sibTransId="{FE6EA950-6CB4-412A-A39B-877F39DDCAF6}"/>
    <dgm:cxn modelId="{0BE326A7-0750-4745-AA98-E9A967A45F64}" type="presOf" srcId="{3AB07375-C38C-475E-B240-416D8A348B93}" destId="{67395028-2A95-4C8A-9952-D2B8381AD68A}" srcOrd="1" destOrd="0" presId="urn:microsoft.com/office/officeart/2005/8/layout/target3"/>
    <dgm:cxn modelId="{C3EC920F-E558-4045-97F0-736ABABB0675}" type="presOf" srcId="{4B6A9780-0557-4059-B0E4-3B8FCDCF5DBC}" destId="{464BD4EA-D5EF-4CD3-A182-5DB8BB0D7B76}" srcOrd="0" destOrd="0" presId="urn:microsoft.com/office/officeart/2005/8/layout/target3"/>
    <dgm:cxn modelId="{02977E61-61CA-4E65-BAD1-70A53F45D426}" type="presParOf" srcId="{464BD4EA-D5EF-4CD3-A182-5DB8BB0D7B76}" destId="{40236840-5E68-42D8-97E9-715805993CE3}" srcOrd="0" destOrd="0" presId="urn:microsoft.com/office/officeart/2005/8/layout/target3"/>
    <dgm:cxn modelId="{E3F6D14D-C00C-4973-B6DC-65115B2A720D}" type="presParOf" srcId="{464BD4EA-D5EF-4CD3-A182-5DB8BB0D7B76}" destId="{A8F93D3F-AD03-4976-8F04-D805A862B540}" srcOrd="1" destOrd="0" presId="urn:microsoft.com/office/officeart/2005/8/layout/target3"/>
    <dgm:cxn modelId="{2FA7484B-1EBA-477E-B13F-7161AB351B4E}" type="presParOf" srcId="{464BD4EA-D5EF-4CD3-A182-5DB8BB0D7B76}" destId="{A81B39B2-5291-4BDD-B1A1-F08A1D3CAC35}" srcOrd="2" destOrd="0" presId="urn:microsoft.com/office/officeart/2005/8/layout/target3"/>
    <dgm:cxn modelId="{BC244BC8-4D59-4338-9FE5-66FA1DD582EE}" type="presParOf" srcId="{464BD4EA-D5EF-4CD3-A182-5DB8BB0D7B76}" destId="{67395028-2A95-4C8A-9952-D2B8381AD68A}" srcOrd="3" destOrd="0" presId="urn:microsoft.com/office/officeart/2005/8/layout/target3"/>
    <dgm:cxn modelId="{672F3731-AA47-48B6-ADC9-D604FDCF0504}" type="presParOf" srcId="{464BD4EA-D5EF-4CD3-A182-5DB8BB0D7B76}" destId="{097EF520-12A3-49A9-9E8E-98BF171BD4DD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577725-2C50-475D-80B7-BAC0BE82C088}" type="doc">
      <dgm:prSet loTypeId="urn:microsoft.com/office/officeart/2005/8/layout/target3" loCatId="relationship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ru-RU"/>
        </a:p>
      </dgm:t>
    </dgm:pt>
    <dgm:pt modelId="{6E867E5D-C9EB-4B83-933C-D01D457DFBDA}">
      <dgm:prSet/>
      <dgm:spPr/>
      <dgm:t>
        <a:bodyPr/>
        <a:lstStyle/>
        <a:p>
          <a:pPr rtl="0"/>
          <a:r>
            <a:rPr lang="ru-RU" dirty="0" smtClean="0"/>
            <a:t>Причины замусоривания:</a:t>
          </a:r>
          <a:endParaRPr lang="ru-RU" dirty="0"/>
        </a:p>
      </dgm:t>
    </dgm:pt>
    <dgm:pt modelId="{716E2127-D81F-40B4-B19F-F24AFD0B36F6}" type="parTrans" cxnId="{CF43B81F-334D-42D6-A3D9-10E92A90D687}">
      <dgm:prSet/>
      <dgm:spPr/>
      <dgm:t>
        <a:bodyPr/>
        <a:lstStyle/>
        <a:p>
          <a:endParaRPr lang="ru-RU"/>
        </a:p>
      </dgm:t>
    </dgm:pt>
    <dgm:pt modelId="{F8848A4B-CC46-466D-A25C-9C0FCBDC40A1}" type="sibTrans" cxnId="{CF43B81F-334D-42D6-A3D9-10E92A90D687}">
      <dgm:prSet/>
      <dgm:spPr/>
      <dgm:t>
        <a:bodyPr/>
        <a:lstStyle/>
        <a:p>
          <a:endParaRPr lang="ru-RU"/>
        </a:p>
      </dgm:t>
    </dgm:pt>
    <dgm:pt modelId="{8B124E96-08AC-4289-9EE1-32EBB18B64C0}">
      <dgm:prSet/>
      <dgm:spPr/>
      <dgm:t>
        <a:bodyPr/>
        <a:lstStyle/>
        <a:p>
          <a:pPr rtl="0"/>
          <a:r>
            <a:rPr lang="ru-RU" dirty="0" smtClean="0"/>
            <a:t>Низкая бытовая культура населения</a:t>
          </a:r>
          <a:endParaRPr lang="ru-RU" dirty="0"/>
        </a:p>
      </dgm:t>
    </dgm:pt>
    <dgm:pt modelId="{5B63B956-36FA-4664-9BBD-3CD297177E96}" type="parTrans" cxnId="{F4137EAF-85C1-4890-8259-76ABAC32A06D}">
      <dgm:prSet/>
      <dgm:spPr/>
      <dgm:t>
        <a:bodyPr/>
        <a:lstStyle/>
        <a:p>
          <a:endParaRPr lang="ru-RU"/>
        </a:p>
      </dgm:t>
    </dgm:pt>
    <dgm:pt modelId="{509F85F4-0970-4618-9CB0-01594427B3DB}" type="sibTrans" cxnId="{F4137EAF-85C1-4890-8259-76ABAC32A06D}">
      <dgm:prSet/>
      <dgm:spPr/>
      <dgm:t>
        <a:bodyPr/>
        <a:lstStyle/>
        <a:p>
          <a:endParaRPr lang="ru-RU"/>
        </a:p>
      </dgm:t>
    </dgm:pt>
    <dgm:pt modelId="{5B48FC46-14ED-4CF3-A220-FC5C96C01738}">
      <dgm:prSet/>
      <dgm:spPr/>
      <dgm:t>
        <a:bodyPr/>
        <a:lstStyle/>
        <a:p>
          <a:pPr rtl="0"/>
          <a:r>
            <a:rPr lang="ru-RU" dirty="0" smtClean="0"/>
            <a:t>Отсутствие механизма сбора и вывоза мусора в районах индивидуальной жилой застройки</a:t>
          </a:r>
          <a:endParaRPr lang="ru-RU" dirty="0"/>
        </a:p>
      </dgm:t>
    </dgm:pt>
    <dgm:pt modelId="{651FAF17-4161-4B74-805D-3D34EDA61086}" type="parTrans" cxnId="{19A73B8C-4D87-4F95-94A4-34C84BEC1443}">
      <dgm:prSet/>
      <dgm:spPr/>
      <dgm:t>
        <a:bodyPr/>
        <a:lstStyle/>
        <a:p>
          <a:endParaRPr lang="ru-RU"/>
        </a:p>
      </dgm:t>
    </dgm:pt>
    <dgm:pt modelId="{0030455B-0D8C-4256-928C-E493767FE33D}" type="sibTrans" cxnId="{19A73B8C-4D87-4F95-94A4-34C84BEC1443}">
      <dgm:prSet/>
      <dgm:spPr/>
      <dgm:t>
        <a:bodyPr/>
        <a:lstStyle/>
        <a:p>
          <a:endParaRPr lang="ru-RU"/>
        </a:p>
      </dgm:t>
    </dgm:pt>
    <dgm:pt modelId="{942340EE-9A8C-4E2F-9A1E-89BC7756003F}">
      <dgm:prSet/>
      <dgm:spPr/>
      <dgm:t>
        <a:bodyPr/>
        <a:lstStyle/>
        <a:p>
          <a:pPr rtl="0"/>
          <a:r>
            <a:rPr lang="ru-RU" dirty="0" smtClean="0"/>
            <a:t>Отсутствие действенной системы выявления нарушителей</a:t>
          </a:r>
          <a:endParaRPr lang="ru-RU" dirty="0"/>
        </a:p>
      </dgm:t>
    </dgm:pt>
    <dgm:pt modelId="{FEA97A05-9A8C-41B2-92C9-ED71EC2CA6F7}" type="parTrans" cxnId="{08973102-371F-44B4-8488-BCCEF2404D4A}">
      <dgm:prSet/>
      <dgm:spPr/>
      <dgm:t>
        <a:bodyPr/>
        <a:lstStyle/>
        <a:p>
          <a:endParaRPr lang="ru-RU"/>
        </a:p>
      </dgm:t>
    </dgm:pt>
    <dgm:pt modelId="{9A68F6C2-7596-4E6D-8A4A-8E6556866504}" type="sibTrans" cxnId="{08973102-371F-44B4-8488-BCCEF2404D4A}">
      <dgm:prSet/>
      <dgm:spPr/>
      <dgm:t>
        <a:bodyPr/>
        <a:lstStyle/>
        <a:p>
          <a:endParaRPr lang="ru-RU"/>
        </a:p>
      </dgm:t>
    </dgm:pt>
    <dgm:pt modelId="{ABD720EE-8089-4F85-A1D8-8A2BA467509F}">
      <dgm:prSet/>
      <dgm:spPr/>
      <dgm:t>
        <a:bodyPr/>
        <a:lstStyle/>
        <a:p>
          <a:pPr rtl="0"/>
          <a:r>
            <a:rPr lang="ru-RU" dirty="0" smtClean="0"/>
            <a:t>Отсутствие действенной системы наказаний за несанкционированные свалки.</a:t>
          </a:r>
          <a:endParaRPr lang="ru-RU" dirty="0"/>
        </a:p>
      </dgm:t>
    </dgm:pt>
    <dgm:pt modelId="{D8872BB0-13E0-4AF3-B5DC-E5853BD7A163}" type="parTrans" cxnId="{AC891C1E-D8A8-4AEB-AE93-81EA585B3916}">
      <dgm:prSet/>
      <dgm:spPr/>
      <dgm:t>
        <a:bodyPr/>
        <a:lstStyle/>
        <a:p>
          <a:endParaRPr lang="ru-RU"/>
        </a:p>
      </dgm:t>
    </dgm:pt>
    <dgm:pt modelId="{D93BBF2C-D751-48DF-A202-22E5F446F2A5}" type="sibTrans" cxnId="{AC891C1E-D8A8-4AEB-AE93-81EA585B3916}">
      <dgm:prSet/>
      <dgm:spPr/>
      <dgm:t>
        <a:bodyPr/>
        <a:lstStyle/>
        <a:p>
          <a:endParaRPr lang="ru-RU"/>
        </a:p>
      </dgm:t>
    </dgm:pt>
    <dgm:pt modelId="{56D21F72-093E-4EAA-BF6B-620C5EFF7FFD}" type="pres">
      <dgm:prSet presAssocID="{EF577725-2C50-475D-80B7-BAC0BE82C0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101249-22F8-4517-9EFD-DBC102C9BEAA}" type="pres">
      <dgm:prSet presAssocID="{6E867E5D-C9EB-4B83-933C-D01D457DFBDA}" presName="circle1" presStyleLbl="node1" presStyleIdx="0" presStyleCnt="1"/>
      <dgm:spPr/>
      <dgm:t>
        <a:bodyPr/>
        <a:lstStyle/>
        <a:p>
          <a:endParaRPr lang="ru-RU"/>
        </a:p>
      </dgm:t>
    </dgm:pt>
    <dgm:pt modelId="{E294767D-5A37-41FC-8C49-2D77AC6F41B7}" type="pres">
      <dgm:prSet presAssocID="{6E867E5D-C9EB-4B83-933C-D01D457DFBDA}" presName="space" presStyleCnt="0"/>
      <dgm:spPr/>
      <dgm:t>
        <a:bodyPr/>
        <a:lstStyle/>
        <a:p>
          <a:endParaRPr lang="ru-RU"/>
        </a:p>
      </dgm:t>
    </dgm:pt>
    <dgm:pt modelId="{2708FB9F-096C-4C2A-99A1-44339D3F0194}" type="pres">
      <dgm:prSet presAssocID="{6E867E5D-C9EB-4B83-933C-D01D457DFBDA}" presName="rect1" presStyleLbl="alignAcc1" presStyleIdx="0" presStyleCnt="1"/>
      <dgm:spPr/>
      <dgm:t>
        <a:bodyPr/>
        <a:lstStyle/>
        <a:p>
          <a:endParaRPr lang="ru-RU"/>
        </a:p>
      </dgm:t>
    </dgm:pt>
    <dgm:pt modelId="{CA23BC2E-00E1-4A12-B950-7D2835E255FC}" type="pres">
      <dgm:prSet presAssocID="{6E867E5D-C9EB-4B83-933C-D01D457DFBDA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F4B96-539F-419D-87A0-18A9B8BC8328}" type="pres">
      <dgm:prSet presAssocID="{6E867E5D-C9EB-4B83-933C-D01D457DFBDA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794FB-D29C-4FE6-8AF6-2BBF9C893A2B}" type="presOf" srcId="{6E867E5D-C9EB-4B83-933C-D01D457DFBDA}" destId="{CA23BC2E-00E1-4A12-B950-7D2835E255FC}" srcOrd="1" destOrd="0" presId="urn:microsoft.com/office/officeart/2005/8/layout/target3"/>
    <dgm:cxn modelId="{9E558DA4-4C9A-46A2-A733-D2F91FB00B50}" type="presOf" srcId="{ABD720EE-8089-4F85-A1D8-8A2BA467509F}" destId="{B65F4B96-539F-419D-87A0-18A9B8BC8328}" srcOrd="0" destOrd="3" presId="urn:microsoft.com/office/officeart/2005/8/layout/target3"/>
    <dgm:cxn modelId="{19A73B8C-4D87-4F95-94A4-34C84BEC1443}" srcId="{6E867E5D-C9EB-4B83-933C-D01D457DFBDA}" destId="{5B48FC46-14ED-4CF3-A220-FC5C96C01738}" srcOrd="1" destOrd="0" parTransId="{651FAF17-4161-4B74-805D-3D34EDA61086}" sibTransId="{0030455B-0D8C-4256-928C-E493767FE33D}"/>
    <dgm:cxn modelId="{E85C8934-C89C-453F-9BD6-24C48A213DD2}" type="presOf" srcId="{6E867E5D-C9EB-4B83-933C-D01D457DFBDA}" destId="{2708FB9F-096C-4C2A-99A1-44339D3F0194}" srcOrd="0" destOrd="0" presId="urn:microsoft.com/office/officeart/2005/8/layout/target3"/>
    <dgm:cxn modelId="{AC891C1E-D8A8-4AEB-AE93-81EA585B3916}" srcId="{6E867E5D-C9EB-4B83-933C-D01D457DFBDA}" destId="{ABD720EE-8089-4F85-A1D8-8A2BA467509F}" srcOrd="3" destOrd="0" parTransId="{D8872BB0-13E0-4AF3-B5DC-E5853BD7A163}" sibTransId="{D93BBF2C-D751-48DF-A202-22E5F446F2A5}"/>
    <dgm:cxn modelId="{1A630ED9-966D-46EA-B83F-674CE175C21D}" type="presOf" srcId="{5B48FC46-14ED-4CF3-A220-FC5C96C01738}" destId="{B65F4B96-539F-419D-87A0-18A9B8BC8328}" srcOrd="0" destOrd="1" presId="urn:microsoft.com/office/officeart/2005/8/layout/target3"/>
    <dgm:cxn modelId="{CF43B81F-334D-42D6-A3D9-10E92A90D687}" srcId="{EF577725-2C50-475D-80B7-BAC0BE82C088}" destId="{6E867E5D-C9EB-4B83-933C-D01D457DFBDA}" srcOrd="0" destOrd="0" parTransId="{716E2127-D81F-40B4-B19F-F24AFD0B36F6}" sibTransId="{F8848A4B-CC46-466D-A25C-9C0FCBDC40A1}"/>
    <dgm:cxn modelId="{15D7C47C-B3E0-40E4-AB2B-3BD6B7F49D80}" type="presOf" srcId="{8B124E96-08AC-4289-9EE1-32EBB18B64C0}" destId="{B65F4B96-539F-419D-87A0-18A9B8BC8328}" srcOrd="0" destOrd="0" presId="urn:microsoft.com/office/officeart/2005/8/layout/target3"/>
    <dgm:cxn modelId="{2E056230-87C3-4233-A445-D680F9DA3886}" type="presOf" srcId="{EF577725-2C50-475D-80B7-BAC0BE82C088}" destId="{56D21F72-093E-4EAA-BF6B-620C5EFF7FFD}" srcOrd="0" destOrd="0" presId="urn:microsoft.com/office/officeart/2005/8/layout/target3"/>
    <dgm:cxn modelId="{F4137EAF-85C1-4890-8259-76ABAC32A06D}" srcId="{6E867E5D-C9EB-4B83-933C-D01D457DFBDA}" destId="{8B124E96-08AC-4289-9EE1-32EBB18B64C0}" srcOrd="0" destOrd="0" parTransId="{5B63B956-36FA-4664-9BBD-3CD297177E96}" sibTransId="{509F85F4-0970-4618-9CB0-01594427B3DB}"/>
    <dgm:cxn modelId="{51CAF5F9-445D-488E-A3BE-AE15B2F62DC1}" type="presOf" srcId="{942340EE-9A8C-4E2F-9A1E-89BC7756003F}" destId="{B65F4B96-539F-419D-87A0-18A9B8BC8328}" srcOrd="0" destOrd="2" presId="urn:microsoft.com/office/officeart/2005/8/layout/target3"/>
    <dgm:cxn modelId="{08973102-371F-44B4-8488-BCCEF2404D4A}" srcId="{6E867E5D-C9EB-4B83-933C-D01D457DFBDA}" destId="{942340EE-9A8C-4E2F-9A1E-89BC7756003F}" srcOrd="2" destOrd="0" parTransId="{FEA97A05-9A8C-41B2-92C9-ED71EC2CA6F7}" sibTransId="{9A68F6C2-7596-4E6D-8A4A-8E6556866504}"/>
    <dgm:cxn modelId="{489DCD97-B6E3-485C-A03C-7FCD97CD18C5}" type="presParOf" srcId="{56D21F72-093E-4EAA-BF6B-620C5EFF7FFD}" destId="{D9101249-22F8-4517-9EFD-DBC102C9BEAA}" srcOrd="0" destOrd="0" presId="urn:microsoft.com/office/officeart/2005/8/layout/target3"/>
    <dgm:cxn modelId="{1794EF71-E71F-4A71-B349-CC5A77EB3DA2}" type="presParOf" srcId="{56D21F72-093E-4EAA-BF6B-620C5EFF7FFD}" destId="{E294767D-5A37-41FC-8C49-2D77AC6F41B7}" srcOrd="1" destOrd="0" presId="urn:microsoft.com/office/officeart/2005/8/layout/target3"/>
    <dgm:cxn modelId="{89B5BB60-163C-423B-9BD1-1F92E8FF9498}" type="presParOf" srcId="{56D21F72-093E-4EAA-BF6B-620C5EFF7FFD}" destId="{2708FB9F-096C-4C2A-99A1-44339D3F0194}" srcOrd="2" destOrd="0" presId="urn:microsoft.com/office/officeart/2005/8/layout/target3"/>
    <dgm:cxn modelId="{EFF5B3DC-236F-47C0-83EC-292652EDB5A5}" type="presParOf" srcId="{56D21F72-093E-4EAA-BF6B-620C5EFF7FFD}" destId="{CA23BC2E-00E1-4A12-B950-7D2835E255FC}" srcOrd="3" destOrd="0" presId="urn:microsoft.com/office/officeart/2005/8/layout/target3"/>
    <dgm:cxn modelId="{019EAB07-6470-4956-9E5B-8FEA11C756BB}" type="presParOf" srcId="{56D21F72-093E-4EAA-BF6B-620C5EFF7FFD}" destId="{B65F4B96-539F-419D-87A0-18A9B8BC8328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DA434F-AF42-4C52-8706-B0F639B99034}" type="doc">
      <dgm:prSet loTypeId="urn:microsoft.com/office/officeart/2005/8/layout/hProcess9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C53355AD-25F4-4AB2-A880-02CC26B79406}">
      <dgm:prSet/>
      <dgm:spPr/>
      <dgm:t>
        <a:bodyPr/>
        <a:lstStyle/>
        <a:p>
          <a:pPr rtl="0"/>
          <a:r>
            <a:rPr lang="ru-RU" dirty="0" smtClean="0"/>
            <a:t>Задача</a:t>
          </a:r>
          <a:r>
            <a:rPr lang="ru-RU" b="1" dirty="0" smtClean="0"/>
            <a:t> 2: Сделать неприемлемым в бытовом поведении жителей города практику оставления в лесу мусора:</a:t>
          </a:r>
          <a:endParaRPr lang="ru-RU" b="1" dirty="0"/>
        </a:p>
      </dgm:t>
    </dgm:pt>
    <dgm:pt modelId="{3CBFCEFB-FDA7-4AE2-A78F-ABD1F02382E2}" type="parTrans" cxnId="{F3C2F4F9-338D-447D-BE83-3636B1BE6D69}">
      <dgm:prSet/>
      <dgm:spPr/>
      <dgm:t>
        <a:bodyPr/>
        <a:lstStyle/>
        <a:p>
          <a:endParaRPr lang="ru-RU"/>
        </a:p>
      </dgm:t>
    </dgm:pt>
    <dgm:pt modelId="{B9B1AFC7-F570-486E-8EE5-C8D7FBE5A75B}" type="sibTrans" cxnId="{F3C2F4F9-338D-447D-BE83-3636B1BE6D69}">
      <dgm:prSet/>
      <dgm:spPr/>
      <dgm:t>
        <a:bodyPr/>
        <a:lstStyle/>
        <a:p>
          <a:endParaRPr lang="ru-RU"/>
        </a:p>
      </dgm:t>
    </dgm:pt>
    <dgm:pt modelId="{87C5B98D-A64B-4398-8D47-306934982CA3}">
      <dgm:prSet/>
      <dgm:spPr/>
      <dgm:t>
        <a:bodyPr/>
        <a:lstStyle/>
        <a:p>
          <a:pPr rtl="0"/>
          <a:r>
            <a:rPr lang="ru-RU" dirty="0" smtClean="0"/>
            <a:t>написать и опубликовать в газете «</a:t>
          </a:r>
          <a:r>
            <a:rPr lang="ru-RU" dirty="0" err="1" smtClean="0"/>
            <a:t>Нязепетровские</a:t>
          </a:r>
          <a:r>
            <a:rPr lang="ru-RU" dirty="0" smtClean="0"/>
            <a:t> вести» 10 статей по теме …</a:t>
          </a:r>
          <a:endParaRPr lang="ru-RU" dirty="0"/>
        </a:p>
      </dgm:t>
    </dgm:pt>
    <dgm:pt modelId="{BE818988-CE53-4025-B2F3-555795FB2E81}" type="parTrans" cxnId="{8BE855E2-21E2-4FF9-976F-F5C8F0C82DE5}">
      <dgm:prSet/>
      <dgm:spPr/>
      <dgm:t>
        <a:bodyPr/>
        <a:lstStyle/>
        <a:p>
          <a:endParaRPr lang="ru-RU"/>
        </a:p>
      </dgm:t>
    </dgm:pt>
    <dgm:pt modelId="{F472E325-8FD2-4A92-B8B7-DF5E83147E1F}" type="sibTrans" cxnId="{8BE855E2-21E2-4FF9-976F-F5C8F0C82DE5}">
      <dgm:prSet/>
      <dgm:spPr/>
      <dgm:t>
        <a:bodyPr/>
        <a:lstStyle/>
        <a:p>
          <a:endParaRPr lang="ru-RU"/>
        </a:p>
      </dgm:t>
    </dgm:pt>
    <dgm:pt modelId="{1C7AD70C-0FFE-47BD-A991-2F4D4C4E49B0}">
      <dgm:prSet/>
      <dgm:spPr/>
      <dgm:t>
        <a:bodyPr/>
        <a:lstStyle/>
        <a:p>
          <a:pPr rtl="0"/>
          <a:r>
            <a:rPr lang="ru-RU" dirty="0" smtClean="0"/>
            <a:t>организовать на странице «Подслушано Нязепетровск» обсуждение темы …</a:t>
          </a:r>
          <a:endParaRPr lang="ru-RU" dirty="0"/>
        </a:p>
      </dgm:t>
    </dgm:pt>
    <dgm:pt modelId="{7639050A-76FA-4C72-8633-D35DB18D4EC8}" type="parTrans" cxnId="{3D7E1C33-B9A1-485D-BE2C-492CCFCB6A4B}">
      <dgm:prSet/>
      <dgm:spPr/>
      <dgm:t>
        <a:bodyPr/>
        <a:lstStyle/>
        <a:p>
          <a:endParaRPr lang="ru-RU"/>
        </a:p>
      </dgm:t>
    </dgm:pt>
    <dgm:pt modelId="{93C1270A-2AF4-42DB-A2ED-A8738984B5C1}" type="sibTrans" cxnId="{3D7E1C33-B9A1-485D-BE2C-492CCFCB6A4B}">
      <dgm:prSet/>
      <dgm:spPr/>
      <dgm:t>
        <a:bodyPr/>
        <a:lstStyle/>
        <a:p>
          <a:endParaRPr lang="ru-RU"/>
        </a:p>
      </dgm:t>
    </dgm:pt>
    <dgm:pt modelId="{0BF2C565-6E5B-40E9-98D0-AFC48F61ED74}">
      <dgm:prSet/>
      <dgm:spPr/>
      <dgm:t>
        <a:bodyPr/>
        <a:lstStyle/>
        <a:p>
          <a:pPr rtl="0"/>
          <a:r>
            <a:rPr lang="ru-RU" dirty="0" smtClean="0"/>
            <a:t>что еще?</a:t>
          </a:r>
          <a:endParaRPr lang="ru-RU" dirty="0"/>
        </a:p>
      </dgm:t>
    </dgm:pt>
    <dgm:pt modelId="{E591E403-2399-4501-9AE2-E3EF99774A0A}" type="parTrans" cxnId="{76FDC8BE-C62D-4F11-A662-ED79964B0224}">
      <dgm:prSet/>
      <dgm:spPr/>
      <dgm:t>
        <a:bodyPr/>
        <a:lstStyle/>
        <a:p>
          <a:endParaRPr lang="ru-RU"/>
        </a:p>
      </dgm:t>
    </dgm:pt>
    <dgm:pt modelId="{C7DA9E80-D73A-4E67-A8AA-6342D5D6E482}" type="sibTrans" cxnId="{76FDC8BE-C62D-4F11-A662-ED79964B0224}">
      <dgm:prSet/>
      <dgm:spPr/>
      <dgm:t>
        <a:bodyPr/>
        <a:lstStyle/>
        <a:p>
          <a:endParaRPr lang="ru-RU"/>
        </a:p>
      </dgm:t>
    </dgm:pt>
    <dgm:pt modelId="{306F5259-8A3E-45FF-8CE0-251E14249DA1}">
      <dgm:prSet/>
      <dgm:spPr/>
      <dgm:t>
        <a:bodyPr/>
        <a:lstStyle/>
        <a:p>
          <a:pPr rtl="0"/>
          <a:endParaRPr lang="ru-RU" dirty="0"/>
        </a:p>
      </dgm:t>
    </dgm:pt>
    <dgm:pt modelId="{2FC59259-85E5-4D72-B4DE-9EF5D7EF9556}" type="parTrans" cxnId="{A93597A8-7EF3-421A-821F-B0331DD94759}">
      <dgm:prSet/>
      <dgm:spPr/>
      <dgm:t>
        <a:bodyPr/>
        <a:lstStyle/>
        <a:p>
          <a:endParaRPr lang="ru-RU"/>
        </a:p>
      </dgm:t>
    </dgm:pt>
    <dgm:pt modelId="{09C837B9-9365-4B16-A6A2-3434DCA87FD1}" type="sibTrans" cxnId="{A93597A8-7EF3-421A-821F-B0331DD94759}">
      <dgm:prSet/>
      <dgm:spPr/>
      <dgm:t>
        <a:bodyPr/>
        <a:lstStyle/>
        <a:p>
          <a:endParaRPr lang="ru-RU"/>
        </a:p>
      </dgm:t>
    </dgm:pt>
    <dgm:pt modelId="{C2914DC0-D9DE-4F4D-A8EE-F4FFD67A8F0E}" type="pres">
      <dgm:prSet presAssocID="{FBDA434F-AF42-4C52-8706-B0F639B9903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D9033C-7BE3-464E-BA4C-EAC523ED4C39}" type="pres">
      <dgm:prSet presAssocID="{FBDA434F-AF42-4C52-8706-B0F639B99034}" presName="arrow" presStyleLbl="bgShp" presStyleIdx="0" presStyleCnt="1" custLinFactNeighborX="-3394" custLinFactNeighborY="3511"/>
      <dgm:spPr/>
    </dgm:pt>
    <dgm:pt modelId="{1E7505B3-819D-4ADC-AE21-2142909A552F}" type="pres">
      <dgm:prSet presAssocID="{FBDA434F-AF42-4C52-8706-B0F639B99034}" presName="linearProcess" presStyleCnt="0"/>
      <dgm:spPr/>
    </dgm:pt>
    <dgm:pt modelId="{51D6DDA8-F839-4605-8F3E-CACA39E15939}" type="pres">
      <dgm:prSet presAssocID="{C53355AD-25F4-4AB2-A880-02CC26B79406}" presName="textNode" presStyleLbl="node1" presStyleIdx="0" presStyleCnt="1" custScaleX="127251" custScaleY="120611" custLinFactNeighborX="56" custLinFactNeighborY="45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990301-5005-405D-BCAA-FD66C512E439}" type="presOf" srcId="{306F5259-8A3E-45FF-8CE0-251E14249DA1}" destId="{51D6DDA8-F839-4605-8F3E-CACA39E15939}" srcOrd="0" destOrd="4" presId="urn:microsoft.com/office/officeart/2005/8/layout/hProcess9"/>
    <dgm:cxn modelId="{A93597A8-7EF3-421A-821F-B0331DD94759}" srcId="{C53355AD-25F4-4AB2-A880-02CC26B79406}" destId="{306F5259-8A3E-45FF-8CE0-251E14249DA1}" srcOrd="3" destOrd="0" parTransId="{2FC59259-85E5-4D72-B4DE-9EF5D7EF9556}" sibTransId="{09C837B9-9365-4B16-A6A2-3434DCA87FD1}"/>
    <dgm:cxn modelId="{27307DA7-3F49-47DD-A84C-3535D06C83DF}" type="presOf" srcId="{0BF2C565-6E5B-40E9-98D0-AFC48F61ED74}" destId="{51D6DDA8-F839-4605-8F3E-CACA39E15939}" srcOrd="0" destOrd="3" presId="urn:microsoft.com/office/officeart/2005/8/layout/hProcess9"/>
    <dgm:cxn modelId="{355050BF-5C24-486D-85C5-C4C703614382}" type="presOf" srcId="{1C7AD70C-0FFE-47BD-A991-2F4D4C4E49B0}" destId="{51D6DDA8-F839-4605-8F3E-CACA39E15939}" srcOrd="0" destOrd="2" presId="urn:microsoft.com/office/officeart/2005/8/layout/hProcess9"/>
    <dgm:cxn modelId="{2ED31C1B-9901-4A42-A9CA-19A36910ECCD}" type="presOf" srcId="{C53355AD-25F4-4AB2-A880-02CC26B79406}" destId="{51D6DDA8-F839-4605-8F3E-CACA39E15939}" srcOrd="0" destOrd="0" presId="urn:microsoft.com/office/officeart/2005/8/layout/hProcess9"/>
    <dgm:cxn modelId="{3D7E1C33-B9A1-485D-BE2C-492CCFCB6A4B}" srcId="{C53355AD-25F4-4AB2-A880-02CC26B79406}" destId="{1C7AD70C-0FFE-47BD-A991-2F4D4C4E49B0}" srcOrd="1" destOrd="0" parTransId="{7639050A-76FA-4C72-8633-D35DB18D4EC8}" sibTransId="{93C1270A-2AF4-42DB-A2ED-A8738984B5C1}"/>
    <dgm:cxn modelId="{F3C2F4F9-338D-447D-BE83-3636B1BE6D69}" srcId="{FBDA434F-AF42-4C52-8706-B0F639B99034}" destId="{C53355AD-25F4-4AB2-A880-02CC26B79406}" srcOrd="0" destOrd="0" parTransId="{3CBFCEFB-FDA7-4AE2-A78F-ABD1F02382E2}" sibTransId="{B9B1AFC7-F570-486E-8EE5-C8D7FBE5A75B}"/>
    <dgm:cxn modelId="{8BE855E2-21E2-4FF9-976F-F5C8F0C82DE5}" srcId="{C53355AD-25F4-4AB2-A880-02CC26B79406}" destId="{87C5B98D-A64B-4398-8D47-306934982CA3}" srcOrd="0" destOrd="0" parTransId="{BE818988-CE53-4025-B2F3-555795FB2E81}" sibTransId="{F472E325-8FD2-4A92-B8B7-DF5E83147E1F}"/>
    <dgm:cxn modelId="{76FDC8BE-C62D-4F11-A662-ED79964B0224}" srcId="{C53355AD-25F4-4AB2-A880-02CC26B79406}" destId="{0BF2C565-6E5B-40E9-98D0-AFC48F61ED74}" srcOrd="2" destOrd="0" parTransId="{E591E403-2399-4501-9AE2-E3EF99774A0A}" sibTransId="{C7DA9E80-D73A-4E67-A8AA-6342D5D6E482}"/>
    <dgm:cxn modelId="{3B909CFC-4099-440C-88E5-CED01142C61E}" type="presOf" srcId="{87C5B98D-A64B-4398-8D47-306934982CA3}" destId="{51D6DDA8-F839-4605-8F3E-CACA39E15939}" srcOrd="0" destOrd="1" presId="urn:microsoft.com/office/officeart/2005/8/layout/hProcess9"/>
    <dgm:cxn modelId="{43FBC36A-9D0E-465F-84C8-A478227E2A40}" type="presOf" srcId="{FBDA434F-AF42-4C52-8706-B0F639B99034}" destId="{C2914DC0-D9DE-4F4D-A8EE-F4FFD67A8F0E}" srcOrd="0" destOrd="0" presId="urn:microsoft.com/office/officeart/2005/8/layout/hProcess9"/>
    <dgm:cxn modelId="{6F5BDCFA-ED86-4A40-ABA3-2EEF0B08B6CD}" type="presParOf" srcId="{C2914DC0-D9DE-4F4D-A8EE-F4FFD67A8F0E}" destId="{55D9033C-7BE3-464E-BA4C-EAC523ED4C39}" srcOrd="0" destOrd="0" presId="urn:microsoft.com/office/officeart/2005/8/layout/hProcess9"/>
    <dgm:cxn modelId="{B7984E05-1C64-4EBD-B66F-2A18D92DB69B}" type="presParOf" srcId="{C2914DC0-D9DE-4F4D-A8EE-F4FFD67A8F0E}" destId="{1E7505B3-819D-4ADC-AE21-2142909A552F}" srcOrd="1" destOrd="0" presId="urn:microsoft.com/office/officeart/2005/8/layout/hProcess9"/>
    <dgm:cxn modelId="{3B381891-8B2B-453F-AB8E-DA1B13DBED97}" type="presParOf" srcId="{1E7505B3-819D-4ADC-AE21-2142909A552F}" destId="{51D6DDA8-F839-4605-8F3E-CACA39E1593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7F00FA-5616-4E69-A7DA-E6A0E6E4C512}" type="doc">
      <dgm:prSet loTypeId="urn:microsoft.com/office/officeart/2005/8/layout/hProcess9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15E7B880-74E5-4551-8552-A3E82FF570FB}">
      <dgm:prSet/>
      <dgm:spPr/>
      <dgm:t>
        <a:bodyPr/>
        <a:lstStyle/>
        <a:p>
          <a:pPr rtl="0"/>
          <a:r>
            <a:rPr lang="ru-RU" dirty="0" smtClean="0"/>
            <a:t>Задача</a:t>
          </a:r>
          <a:r>
            <a:rPr lang="ru-RU" b="1" dirty="0" smtClean="0"/>
            <a:t> 1: Разработать и создать систему выявления нарушителей:</a:t>
          </a:r>
          <a:endParaRPr lang="ru-RU" b="1" dirty="0"/>
        </a:p>
      </dgm:t>
    </dgm:pt>
    <dgm:pt modelId="{00840753-8984-4C9F-A7BB-F4848DEF864A}" type="parTrans" cxnId="{33D4BA4D-D677-4E02-B6AD-B2D3DDB5CC37}">
      <dgm:prSet/>
      <dgm:spPr/>
      <dgm:t>
        <a:bodyPr/>
        <a:lstStyle/>
        <a:p>
          <a:endParaRPr lang="ru-RU"/>
        </a:p>
      </dgm:t>
    </dgm:pt>
    <dgm:pt modelId="{4F3E46A6-1D5C-4228-B7AA-207CBB0E1EAC}" type="sibTrans" cxnId="{33D4BA4D-D677-4E02-B6AD-B2D3DDB5CC37}">
      <dgm:prSet/>
      <dgm:spPr/>
      <dgm:t>
        <a:bodyPr/>
        <a:lstStyle/>
        <a:p>
          <a:endParaRPr lang="ru-RU"/>
        </a:p>
      </dgm:t>
    </dgm:pt>
    <dgm:pt modelId="{9B344A66-7C8A-4A83-94EA-8DEDB8531460}">
      <dgm:prSet/>
      <dgm:spPr/>
      <dgm:t>
        <a:bodyPr/>
        <a:lstStyle/>
        <a:p>
          <a:pPr rtl="0"/>
          <a:r>
            <a:rPr lang="ru-RU" dirty="0" smtClean="0"/>
            <a:t>Определить 8 точек установки видеокамер</a:t>
          </a:r>
          <a:endParaRPr lang="ru-RU" dirty="0"/>
        </a:p>
      </dgm:t>
    </dgm:pt>
    <dgm:pt modelId="{E1BBD487-AFD2-4B12-9717-BD18755480B4}" type="parTrans" cxnId="{12602622-0555-49E5-ABE6-CE8AC6990E5B}">
      <dgm:prSet/>
      <dgm:spPr/>
      <dgm:t>
        <a:bodyPr/>
        <a:lstStyle/>
        <a:p>
          <a:endParaRPr lang="ru-RU"/>
        </a:p>
      </dgm:t>
    </dgm:pt>
    <dgm:pt modelId="{8801FF1D-E185-4593-BB66-B9F83EB2F40D}" type="sibTrans" cxnId="{12602622-0555-49E5-ABE6-CE8AC6990E5B}">
      <dgm:prSet/>
      <dgm:spPr/>
      <dgm:t>
        <a:bodyPr/>
        <a:lstStyle/>
        <a:p>
          <a:endParaRPr lang="ru-RU"/>
        </a:p>
      </dgm:t>
    </dgm:pt>
    <dgm:pt modelId="{7F97AF68-17F2-404D-AE0E-CE45BDFAF9E1}">
      <dgm:prSet/>
      <dgm:spPr/>
      <dgm:t>
        <a:bodyPr/>
        <a:lstStyle/>
        <a:p>
          <a:pPr rtl="0"/>
          <a:r>
            <a:rPr lang="ru-RU" dirty="0" smtClean="0"/>
            <a:t>закупить 8 видеокамер</a:t>
          </a:r>
          <a:endParaRPr lang="ru-RU" dirty="0"/>
        </a:p>
      </dgm:t>
    </dgm:pt>
    <dgm:pt modelId="{2D43399D-EB53-492F-883E-EA098FEBBCBD}" type="parTrans" cxnId="{4967601D-2B95-4D3A-877C-4DC5BB4BB06A}">
      <dgm:prSet/>
      <dgm:spPr/>
      <dgm:t>
        <a:bodyPr/>
        <a:lstStyle/>
        <a:p>
          <a:endParaRPr lang="ru-RU"/>
        </a:p>
      </dgm:t>
    </dgm:pt>
    <dgm:pt modelId="{FEFE8CA4-9E34-490E-B80E-A8D62EDB17E6}" type="sibTrans" cxnId="{4967601D-2B95-4D3A-877C-4DC5BB4BB06A}">
      <dgm:prSet/>
      <dgm:spPr/>
      <dgm:t>
        <a:bodyPr/>
        <a:lstStyle/>
        <a:p>
          <a:endParaRPr lang="ru-RU"/>
        </a:p>
      </dgm:t>
    </dgm:pt>
    <dgm:pt modelId="{F40D3064-F3F5-44EF-BD79-7E668A97F13B}">
      <dgm:prSet/>
      <dgm:spPr/>
      <dgm:t>
        <a:bodyPr/>
        <a:lstStyle/>
        <a:p>
          <a:pPr rtl="0"/>
          <a:r>
            <a:rPr lang="ru-RU" dirty="0" smtClean="0"/>
            <a:t>установить 8 видеокамер</a:t>
          </a:r>
          <a:endParaRPr lang="ru-RU" dirty="0"/>
        </a:p>
      </dgm:t>
    </dgm:pt>
    <dgm:pt modelId="{D977AC7D-F329-45F2-9E77-77B84324095D}" type="parTrans" cxnId="{040EE15D-3E3A-47BE-9FD7-F95AD280E4BF}">
      <dgm:prSet/>
      <dgm:spPr/>
      <dgm:t>
        <a:bodyPr/>
        <a:lstStyle/>
        <a:p>
          <a:endParaRPr lang="ru-RU"/>
        </a:p>
      </dgm:t>
    </dgm:pt>
    <dgm:pt modelId="{27F0ABB9-686F-461A-A455-4AC34FA490BF}" type="sibTrans" cxnId="{040EE15D-3E3A-47BE-9FD7-F95AD280E4BF}">
      <dgm:prSet/>
      <dgm:spPr/>
      <dgm:t>
        <a:bodyPr/>
        <a:lstStyle/>
        <a:p>
          <a:endParaRPr lang="ru-RU"/>
        </a:p>
      </dgm:t>
    </dgm:pt>
    <dgm:pt modelId="{516B9CE2-9BDA-4795-92C8-59DC949AC932}">
      <dgm:prSet/>
      <dgm:spPr/>
      <dgm:t>
        <a:bodyPr/>
        <a:lstStyle/>
        <a:p>
          <a:pPr rtl="0"/>
          <a:r>
            <a:rPr lang="ru-RU" dirty="0" smtClean="0"/>
            <a:t>Организовать еженедельный сбор и анализ информации с видеокамер силами …</a:t>
          </a:r>
          <a:endParaRPr lang="ru-RU" dirty="0"/>
        </a:p>
      </dgm:t>
    </dgm:pt>
    <dgm:pt modelId="{03D0375F-59DC-40B7-9D1A-360953283CD8}" type="parTrans" cxnId="{F327FCFB-6470-4389-A5AF-92597DF1E558}">
      <dgm:prSet/>
      <dgm:spPr/>
      <dgm:t>
        <a:bodyPr/>
        <a:lstStyle/>
        <a:p>
          <a:endParaRPr lang="ru-RU"/>
        </a:p>
      </dgm:t>
    </dgm:pt>
    <dgm:pt modelId="{2F466D57-0ABA-418B-A72F-35C98D974DCD}" type="sibTrans" cxnId="{F327FCFB-6470-4389-A5AF-92597DF1E558}">
      <dgm:prSet/>
      <dgm:spPr/>
      <dgm:t>
        <a:bodyPr/>
        <a:lstStyle/>
        <a:p>
          <a:endParaRPr lang="ru-RU"/>
        </a:p>
      </dgm:t>
    </dgm:pt>
    <dgm:pt modelId="{E1AAD014-9902-46B0-B99A-2D2FE280E039}">
      <dgm:prSet/>
      <dgm:spPr/>
      <dgm:t>
        <a:bodyPr/>
        <a:lstStyle/>
        <a:p>
          <a:pPr rtl="0"/>
          <a:endParaRPr lang="ru-RU" dirty="0"/>
        </a:p>
      </dgm:t>
    </dgm:pt>
    <dgm:pt modelId="{ECBE807F-A21E-4793-8E77-B2EECDF21AA1}" type="parTrans" cxnId="{34349BF2-2A52-4DD7-9CA0-7D9474AF2E86}">
      <dgm:prSet/>
      <dgm:spPr/>
      <dgm:t>
        <a:bodyPr/>
        <a:lstStyle/>
        <a:p>
          <a:endParaRPr lang="ru-RU"/>
        </a:p>
      </dgm:t>
    </dgm:pt>
    <dgm:pt modelId="{390CE49E-3045-44A9-AE6C-7F55555D297E}" type="sibTrans" cxnId="{34349BF2-2A52-4DD7-9CA0-7D9474AF2E86}">
      <dgm:prSet/>
      <dgm:spPr/>
      <dgm:t>
        <a:bodyPr/>
        <a:lstStyle/>
        <a:p>
          <a:endParaRPr lang="ru-RU"/>
        </a:p>
      </dgm:t>
    </dgm:pt>
    <dgm:pt modelId="{B9ED39E8-3F17-4E3C-95D8-A50C38E58763}" type="pres">
      <dgm:prSet presAssocID="{A07F00FA-5616-4E69-A7DA-E6A0E6E4C5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CFAA1-8056-49F4-8256-BDEF20EBF314}" type="pres">
      <dgm:prSet presAssocID="{A07F00FA-5616-4E69-A7DA-E6A0E6E4C512}" presName="arrow" presStyleLbl="bgShp" presStyleIdx="0" presStyleCnt="1"/>
      <dgm:spPr/>
    </dgm:pt>
    <dgm:pt modelId="{06391251-A5BB-49E5-9CFB-D9DC52EE93D3}" type="pres">
      <dgm:prSet presAssocID="{A07F00FA-5616-4E69-A7DA-E6A0E6E4C512}" presName="linearProcess" presStyleCnt="0"/>
      <dgm:spPr/>
    </dgm:pt>
    <dgm:pt modelId="{5F93B0E8-0915-4C41-9586-2472687C8BC7}" type="pres">
      <dgm:prSet presAssocID="{15E7B880-74E5-4551-8552-A3E82FF570FB}" presName="textNode" presStyleLbl="node1" presStyleIdx="0" presStyleCnt="1" custScaleX="113302" custScaleY="117413" custLinFactNeighborX="-7554" custLinFactNeighborY="-23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349BF2-2A52-4DD7-9CA0-7D9474AF2E86}" srcId="{15E7B880-74E5-4551-8552-A3E82FF570FB}" destId="{E1AAD014-9902-46B0-B99A-2D2FE280E039}" srcOrd="4" destOrd="0" parTransId="{ECBE807F-A21E-4793-8E77-B2EECDF21AA1}" sibTransId="{390CE49E-3045-44A9-AE6C-7F55555D297E}"/>
    <dgm:cxn modelId="{12602622-0555-49E5-ABE6-CE8AC6990E5B}" srcId="{15E7B880-74E5-4551-8552-A3E82FF570FB}" destId="{9B344A66-7C8A-4A83-94EA-8DEDB8531460}" srcOrd="0" destOrd="0" parTransId="{E1BBD487-AFD2-4B12-9717-BD18755480B4}" sibTransId="{8801FF1D-E185-4593-BB66-B9F83EB2F40D}"/>
    <dgm:cxn modelId="{DCDBAC59-2F63-4AED-86B4-43BB220E305A}" type="presOf" srcId="{516B9CE2-9BDA-4795-92C8-59DC949AC932}" destId="{5F93B0E8-0915-4C41-9586-2472687C8BC7}" srcOrd="0" destOrd="4" presId="urn:microsoft.com/office/officeart/2005/8/layout/hProcess9"/>
    <dgm:cxn modelId="{C75A2D25-8F53-4927-88FF-4AAA4D4AD7FF}" type="presOf" srcId="{A07F00FA-5616-4E69-A7DA-E6A0E6E4C512}" destId="{B9ED39E8-3F17-4E3C-95D8-A50C38E58763}" srcOrd="0" destOrd="0" presId="urn:microsoft.com/office/officeart/2005/8/layout/hProcess9"/>
    <dgm:cxn modelId="{F327FCFB-6470-4389-A5AF-92597DF1E558}" srcId="{15E7B880-74E5-4551-8552-A3E82FF570FB}" destId="{516B9CE2-9BDA-4795-92C8-59DC949AC932}" srcOrd="3" destOrd="0" parTransId="{03D0375F-59DC-40B7-9D1A-360953283CD8}" sibTransId="{2F466D57-0ABA-418B-A72F-35C98D974DCD}"/>
    <dgm:cxn modelId="{AA21A0B7-E188-4421-AD20-8E7A146AE8E9}" type="presOf" srcId="{F40D3064-F3F5-44EF-BD79-7E668A97F13B}" destId="{5F93B0E8-0915-4C41-9586-2472687C8BC7}" srcOrd="0" destOrd="3" presId="urn:microsoft.com/office/officeart/2005/8/layout/hProcess9"/>
    <dgm:cxn modelId="{1AE7CE24-C5C0-4749-9FA8-FD27C394A207}" type="presOf" srcId="{9B344A66-7C8A-4A83-94EA-8DEDB8531460}" destId="{5F93B0E8-0915-4C41-9586-2472687C8BC7}" srcOrd="0" destOrd="1" presId="urn:microsoft.com/office/officeart/2005/8/layout/hProcess9"/>
    <dgm:cxn modelId="{33D4BA4D-D677-4E02-B6AD-B2D3DDB5CC37}" srcId="{A07F00FA-5616-4E69-A7DA-E6A0E6E4C512}" destId="{15E7B880-74E5-4551-8552-A3E82FF570FB}" srcOrd="0" destOrd="0" parTransId="{00840753-8984-4C9F-A7BB-F4848DEF864A}" sibTransId="{4F3E46A6-1D5C-4228-B7AA-207CBB0E1EAC}"/>
    <dgm:cxn modelId="{3FB19DB2-BB9C-4EB3-8E79-3F49FEE2B766}" type="presOf" srcId="{15E7B880-74E5-4551-8552-A3E82FF570FB}" destId="{5F93B0E8-0915-4C41-9586-2472687C8BC7}" srcOrd="0" destOrd="0" presId="urn:microsoft.com/office/officeart/2005/8/layout/hProcess9"/>
    <dgm:cxn modelId="{040EE15D-3E3A-47BE-9FD7-F95AD280E4BF}" srcId="{15E7B880-74E5-4551-8552-A3E82FF570FB}" destId="{F40D3064-F3F5-44EF-BD79-7E668A97F13B}" srcOrd="2" destOrd="0" parTransId="{D977AC7D-F329-45F2-9E77-77B84324095D}" sibTransId="{27F0ABB9-686F-461A-A455-4AC34FA490BF}"/>
    <dgm:cxn modelId="{99418C93-F6AB-45D7-A3BC-40555F7FE41B}" type="presOf" srcId="{7F97AF68-17F2-404D-AE0E-CE45BDFAF9E1}" destId="{5F93B0E8-0915-4C41-9586-2472687C8BC7}" srcOrd="0" destOrd="2" presId="urn:microsoft.com/office/officeart/2005/8/layout/hProcess9"/>
    <dgm:cxn modelId="{4967601D-2B95-4D3A-877C-4DC5BB4BB06A}" srcId="{15E7B880-74E5-4551-8552-A3E82FF570FB}" destId="{7F97AF68-17F2-404D-AE0E-CE45BDFAF9E1}" srcOrd="1" destOrd="0" parTransId="{2D43399D-EB53-492F-883E-EA098FEBBCBD}" sibTransId="{FEFE8CA4-9E34-490E-B80E-A8D62EDB17E6}"/>
    <dgm:cxn modelId="{550CDBCA-D094-4C37-813A-38E6F2A8516B}" type="presOf" srcId="{E1AAD014-9902-46B0-B99A-2D2FE280E039}" destId="{5F93B0E8-0915-4C41-9586-2472687C8BC7}" srcOrd="0" destOrd="5" presId="urn:microsoft.com/office/officeart/2005/8/layout/hProcess9"/>
    <dgm:cxn modelId="{81AD7F42-A7BC-4F3B-B1AC-D7B6320AB3D5}" type="presParOf" srcId="{B9ED39E8-3F17-4E3C-95D8-A50C38E58763}" destId="{88BCFAA1-8056-49F4-8256-BDEF20EBF314}" srcOrd="0" destOrd="0" presId="urn:microsoft.com/office/officeart/2005/8/layout/hProcess9"/>
    <dgm:cxn modelId="{FFD8834B-9CFF-4A3E-8C98-AA8B6CC54E84}" type="presParOf" srcId="{B9ED39E8-3F17-4E3C-95D8-A50C38E58763}" destId="{06391251-A5BB-49E5-9CFB-D9DC52EE93D3}" srcOrd="1" destOrd="0" presId="urn:microsoft.com/office/officeart/2005/8/layout/hProcess9"/>
    <dgm:cxn modelId="{7C5B648D-F1DF-4A6D-8A05-451D2C16D952}" type="presParOf" srcId="{06391251-A5BB-49E5-9CFB-D9DC52EE93D3}" destId="{5F93B0E8-0915-4C41-9586-2472687C8BC7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BD424-821D-49DC-B2FB-8BB70D9DAFE5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7348-6600-44E4-AA01-67A430C12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6701-28E2-4E6D-811A-23C662BBE188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9E5C-ED10-4337-9112-494ECF1C3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C10B-E301-47D1-AEDE-A9A646430FB4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0466-84A8-4A8B-897D-834853534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/>
            </a:extLst>
          </p:cNvSpPr>
          <p:nvPr>
            <p:ph idx="1"/>
          </p:nvPr>
        </p:nvSpPr>
        <p:spPr/>
        <p:txBody>
          <a:bodyPr/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BC3E-EDF9-4E7A-AC16-8A9D01113B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Заголовок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ТекстСлайда2"/>
          <p:cNvSpPr>
            <a:spLocks noGrp="1" noChangeArrowheads="1"/>
            <a:extLst>
              <a:ext uri="smNativeData"/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ТекстСлайда1"/>
          <p:cNvSpPr>
            <a:spLocks noGrp="1" noChangeArrowheads="1"/>
            <a:extLst>
              <a:ext uri="smNativeData"/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C356-3026-4CF7-A9E8-D2531A0F774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5A61B-2A4F-4627-BAEE-FB495D868B46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ABD0-E46B-4829-8574-DABC0E249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A28D-192F-4458-AE40-5D29DC8641B0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40CC-2C5B-4A05-83C6-705515C98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64C3-96D9-4900-AD56-4CD1429C5590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48A9-AD4C-4AAE-A825-E2A09E904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2054-FFF9-4896-8A54-6708A76B41C7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036A-FFAF-4368-A7CE-6AE4E5547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256B-6675-4F45-B20C-A832D09DCD4D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C7E3-9571-461F-91D1-58BF9D3BF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7B09-1B17-42D5-ABF4-4419A51FA0C1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0779-D7CE-4F6A-9A59-36EDF8E1E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3427-D83B-4ADF-96AB-D25106077ADB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B1B3-2D8D-4E62-90D6-CC6048B04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1A48-56AE-4F44-B293-FFFE8B580F3C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03C6F-7CF4-4C01-9E79-5A83EE650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49580" fontAlgn="auto">
              <a:spcBef>
                <a:spcPts val="0"/>
              </a:spcBef>
              <a:spcAft>
                <a:spcPts val="0"/>
              </a:spcAft>
              <a:defRPr sz="1200" kern="1">
                <a:solidFill>
                  <a:schemeClr val="tx1">
                    <a:tint val="75000"/>
                  </a:schemeClr>
                </a:solidFill>
                <a:latin typeface="Calibri" pitchFamily="2" charset="-52"/>
                <a:ea typeface="SimSun" charset="0"/>
                <a:cs typeface="Times New Roman" pitchFamily="1" charset="-52"/>
              </a:defRPr>
            </a:lvl1pPr>
          </a:lstStyle>
          <a:p>
            <a:pPr>
              <a:defRPr/>
            </a:pPr>
            <a:fld id="{D7196DEF-991B-409F-8CE8-E50E226020E7}" type="datetime1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49580" fontAlgn="auto">
              <a:spcBef>
                <a:spcPts val="0"/>
              </a:spcBef>
              <a:spcAft>
                <a:spcPts val="0"/>
              </a:spcAft>
              <a:defRPr sz="1200" kern="1">
                <a:solidFill>
                  <a:schemeClr val="tx1">
                    <a:tint val="75000"/>
                  </a:schemeClr>
                </a:solidFill>
                <a:latin typeface="Calibri" pitchFamily="2" charset="-52"/>
                <a:ea typeface="SimSun" charset="0"/>
                <a:cs typeface="Times New Roman" pitchFamily="1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49580" fontAlgn="auto">
              <a:spcBef>
                <a:spcPts val="0"/>
              </a:spcBef>
              <a:spcAft>
                <a:spcPts val="0"/>
              </a:spcAft>
              <a:defRPr sz="1200" kern="1">
                <a:solidFill>
                  <a:schemeClr val="tx1">
                    <a:tint val="75000"/>
                  </a:schemeClr>
                </a:solidFill>
                <a:latin typeface="Calibri" pitchFamily="2" charset="-52"/>
                <a:ea typeface="SimSun" charset="0"/>
                <a:cs typeface="Times New Roman" pitchFamily="1" charset="-52"/>
              </a:defRPr>
            </a:lvl1pPr>
          </a:lstStyle>
          <a:p>
            <a:pPr>
              <a:defRPr/>
            </a:pPr>
            <a:fld id="{33ECC994-9389-4819-A58D-343DB39F1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4" r:id="rId2"/>
    <p:sldLayoutId id="2147483833" r:id="rId3"/>
    <p:sldLayoutId id="2147483832" r:id="rId4"/>
    <p:sldLayoutId id="2147483831" r:id="rId5"/>
    <p:sldLayoutId id="2147483830" r:id="rId6"/>
    <p:sldLayoutId id="2147483829" r:id="rId7"/>
    <p:sldLayoutId id="2147483828" r:id="rId8"/>
    <p:sldLayoutId id="2147483827" r:id="rId9"/>
    <p:sldLayoutId id="2147483826" r:id="rId10"/>
    <p:sldLayoutId id="2147483825" r:id="rId11"/>
    <p:sldLayoutId id="2147483836" r:id="rId12"/>
    <p:sldLayoutId id="2147483837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229600" cy="1357312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70C0"/>
                </a:solidFill>
              </a:rPr>
              <a:t>Социальное проектирование</a:t>
            </a:r>
          </a:p>
        </p:txBody>
      </p:sp>
      <p:sp>
        <p:nvSpPr>
          <p:cNvPr id="3" name="ТекстСлайда1"/>
          <p:cNvSpPr>
            <a:spLocks noGrp="1" noChangeArrowheads="1"/>
            <a:extLst>
              <a:ext uri="smNativeData"/>
            </a:extLst>
          </p:cNvSpPr>
          <p:nvPr>
            <p:ph idx="1"/>
          </p:nvPr>
        </p:nvSpPr>
        <p:spPr>
          <a:xfrm>
            <a:off x="214313" y="4714875"/>
            <a:ext cx="8715375" cy="1819275"/>
          </a:xfrm>
        </p:spPr>
        <p:txBody>
          <a:bodyPr rtlCol="0">
            <a:normAutofit fontScale="5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4000">
                <a:latin typeface="Arial" pitchFamily="34" charset="0"/>
                <a:cs typeface="Arial" pitchFamily="34" charset="0"/>
              </a:rPr>
              <a:t>Методическое </a:t>
            </a:r>
            <a:r>
              <a:rPr sz="4000" smtClean="0">
                <a:latin typeface="Arial" pitchFamily="34" charset="0"/>
                <a:cs typeface="Arial" pitchFamily="34" charset="0"/>
              </a:rPr>
              <a:t>пособие</a:t>
            </a:r>
            <a:endParaRPr sz="400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sz="250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/>
              <a:t>Администрация </a:t>
            </a:r>
            <a:r>
              <a:rPr lang="ru-RU" sz="2500" dirty="0" err="1" smtClean="0"/>
              <a:t>Нязепетровского</a:t>
            </a:r>
            <a:r>
              <a:rPr lang="ru-RU" sz="2500" dirty="0" smtClean="0"/>
              <a:t> муниципального района</a:t>
            </a:r>
            <a:endParaRPr sz="250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 sz="2400"/>
            </a:pPr>
            <a:r>
              <a:rPr sz="2400"/>
              <a:t>Фонд «Бардым»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 sz="2400"/>
            </a:pPr>
            <a:r>
              <a:rPr sz="2400"/>
              <a:t>г. Нязепетровск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 sz="2400"/>
            </a:pPr>
            <a:r>
              <a:rPr sz="2400" smtClean="0"/>
              <a:t>20</a:t>
            </a:r>
            <a:r>
              <a:rPr lang="ru-RU" sz="2400" dirty="0" smtClean="0"/>
              <a:t>20</a:t>
            </a:r>
            <a:r>
              <a:rPr sz="2400" smtClean="0"/>
              <a:t>г</a:t>
            </a:r>
            <a:r>
              <a:rPr sz="2400"/>
              <a:t>.</a:t>
            </a:r>
          </a:p>
        </p:txBody>
      </p:sp>
      <p:pic>
        <p:nvPicPr>
          <p:cNvPr id="15363" name="Рисунок 4" descr="foto1_kak_sozdat_socialnyy_proek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071688"/>
            <a:ext cx="53435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ctrTitle"/>
          </p:nvPr>
        </p:nvSpPr>
        <p:spPr>
          <a:xfrm>
            <a:off x="1000125" y="466725"/>
            <a:ext cx="7539038" cy="6048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 b="1"/>
            </a:pPr>
            <a:r>
              <a:rPr b="1"/>
              <a:t>Что такое проблема</a:t>
            </a:r>
            <a:r>
              <a:rPr b="1" smtClean="0"/>
              <a:t>:</a:t>
            </a:r>
            <a:endParaRPr b="1"/>
          </a:p>
        </p:txBody>
      </p:sp>
      <p:sp>
        <p:nvSpPr>
          <p:cNvPr id="24578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1071563"/>
            <a:ext cx="7753350" cy="52149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"/>
            </a:pPr>
            <a:r>
              <a:rPr lang="ru-RU" sz="3000" smtClean="0">
                <a:solidFill>
                  <a:schemeClr val="tx1"/>
                </a:solidFill>
              </a:rPr>
              <a:t> Социальная проблема - это то, что мешает (или чего не хватает), чтобы нормально жить и развиваться нашей Целевой группе.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"/>
            </a:pPr>
            <a:endParaRPr lang="ru-RU" sz="30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"/>
            </a:pPr>
            <a:r>
              <a:rPr lang="ru-RU" sz="3000" smtClean="0">
                <a:solidFill>
                  <a:schemeClr val="tx1"/>
                </a:solidFill>
                <a:latin typeface="Arial" charset="0"/>
                <a:cs typeface="Arial" charset="0"/>
              </a:rPr>
              <a:t>Нужно научиться отличать проблему от причин её породивших и последствий, которые она сама порождает.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i="1" smtClean="0">
                <a:solidFill>
                  <a:schemeClr val="tx1"/>
                </a:solidFill>
              </a:rPr>
              <a:t>Мусор в лесу по окраинам города – это проблема, а одной из причин ее появления может быть то, что у жителей города низкий уровень бытовой культуры.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i="1" smtClean="0">
                <a:solidFill>
                  <a:schemeClr val="tx1"/>
                </a:solidFill>
              </a:rPr>
              <a:t>Последствия – это невозможность отдыхать в лесу, собирать грибы, ягоды.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857250" y="428625"/>
            <a:ext cx="7610475" cy="1071563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0000"/>
                </a:solidFill>
              </a:rPr>
              <a:t>Обоснование существования проблемы</a:t>
            </a:r>
            <a:br>
              <a:rPr lang="ru-RU" sz="3200" b="1" smtClean="0">
                <a:solidFill>
                  <a:srgbClr val="000000"/>
                </a:solidFill>
              </a:rPr>
            </a:br>
            <a:endParaRPr lang="ru-RU" sz="3200" smtClean="0">
              <a:solidFill>
                <a:srgbClr val="000000"/>
              </a:solidFill>
            </a:endParaRPr>
          </a:p>
        </p:txBody>
      </p:sp>
      <p:sp>
        <p:nvSpPr>
          <p:cNvPr id="25602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757363"/>
            <a:ext cx="7681912" cy="376713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0000"/>
                </a:solidFill>
              </a:rPr>
              <a:t>То, что проблема существует нужно доказать себе и другим с помощью:</a:t>
            </a:r>
          </a:p>
          <a:p>
            <a:pPr algn="l" eaLnBrk="1" hangingPunct="1">
              <a:spcBef>
                <a:spcPct val="0"/>
              </a:spcBef>
            </a:pPr>
            <a:endParaRPr lang="ru-RU" sz="2800" b="1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"/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Результатов исследований (тесты, опросы, беседы) целевой группы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"/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Официальной статистики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"/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Цитат из СМИ, в т.ч. представителей органов власти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ctrTitle"/>
          </p:nvPr>
        </p:nvSpPr>
        <p:spPr>
          <a:xfrm>
            <a:off x="1071563" y="395288"/>
            <a:ext cx="7634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b="1"/>
              <a:t>Обоснование значимости </a:t>
            </a:r>
            <a:r>
              <a:rPr sz="3600" b="1" smtClean="0"/>
              <a:t>проблемы</a:t>
            </a:r>
            <a:r>
              <a:rPr lang="ru-RU" sz="3600" b="1" dirty="0" smtClean="0"/>
              <a:t> и необходимости нашего участия в ее решении</a:t>
            </a:r>
            <a:endParaRPr sz="3600" b="1"/>
          </a:p>
        </p:txBody>
      </p:sp>
      <p:sp>
        <p:nvSpPr>
          <p:cNvPr id="26626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1865313"/>
            <a:ext cx="7539037" cy="4421187"/>
          </a:xfrm>
        </p:spPr>
        <p:txBody>
          <a:bodyPr/>
          <a:lstStyle/>
          <a:p>
            <a:pPr algn="just" eaLnBrk="1" hangingPunct="1"/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Проблема очень значима. И это можно доказать:</a:t>
            </a:r>
          </a:p>
          <a:p>
            <a:pPr algn="just" eaLnBrk="1" hangingPunct="1">
              <a:buFont typeface="Wingdings" pitchFamily="2" charset="2"/>
              <a:buChar char=""/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Насколько велика наша целевая группа?</a:t>
            </a:r>
          </a:p>
          <a:p>
            <a:pPr algn="just" eaLnBrk="1" hangingPunct="1">
              <a:buFont typeface="Wingdings" pitchFamily="2" charset="2"/>
              <a:buChar char=""/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А как давно проблема существует?</a:t>
            </a:r>
          </a:p>
          <a:p>
            <a:pPr algn="just" eaLnBrk="1" hangingPunct="1">
              <a:buFont typeface="Wingdings" pitchFamily="2" charset="2"/>
              <a:buChar char=""/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И что будет, если проблему не решить?</a:t>
            </a:r>
          </a:p>
          <a:p>
            <a:pPr algn="just" eaLnBrk="1" hangingPunct="1">
              <a:buFont typeface="Wingdings" pitchFamily="2" charset="2"/>
              <a:buChar char=""/>
            </a:pPr>
            <a:endParaRPr lang="ru-RU" sz="280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Кто занимается решением этой проблемы сейчас?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Почему необходимо еще и наше участие?</a:t>
            </a:r>
          </a:p>
          <a:p>
            <a:pPr algn="just" eaLnBrk="1" hangingPunct="1">
              <a:buFont typeface="Wingdings" pitchFamily="2" charset="2"/>
              <a:buChar char=""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1000125" y="179388"/>
            <a:ext cx="7632700" cy="167798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Устанавливаем причины существования проблемы</a:t>
            </a:r>
            <a:r>
              <a:rPr lang="ru-R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Строим логические цепочки, отвечая на вопрос «Почему у нас такая проблема?»</a:t>
            </a:r>
          </a:p>
        </p:txBody>
      </p:sp>
      <p:sp>
        <p:nvSpPr>
          <p:cNvPr id="27650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1857375"/>
            <a:ext cx="6400800" cy="43576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3600" b="1" smtClean="0">
                <a:solidFill>
                  <a:srgbClr val="000000"/>
                </a:solidFill>
              </a:rPr>
              <a:t>ПРОБЛЕМА </a:t>
            </a:r>
          </a:p>
          <a:p>
            <a:pPr algn="l" eaLnBrk="1" hangingPunct="1">
              <a:spcBef>
                <a:spcPct val="0"/>
              </a:spcBef>
            </a:pPr>
            <a:endParaRPr lang="ru-RU" sz="3600" b="1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ru-RU" sz="2400" b="1" smtClean="0">
                <a:solidFill>
                  <a:srgbClr val="0000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2400" b="1" smtClean="0">
                <a:solidFill>
                  <a:srgbClr val="000000"/>
                </a:solidFill>
              </a:rPr>
              <a:t>Потому что:	   Потому что:	      Потому что: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2400" b="1" smtClean="0">
                <a:solidFill>
                  <a:srgbClr val="000000"/>
                </a:solidFill>
              </a:rPr>
              <a:t>  Причина 1        Причина 2          Причина 3</a:t>
            </a:r>
          </a:p>
          <a:p>
            <a:pPr algn="l" eaLnBrk="1" hangingPunct="1">
              <a:spcBef>
                <a:spcPct val="0"/>
              </a:spcBef>
            </a:pPr>
            <a:endParaRPr lang="ru-RU" sz="2400" b="1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ru-RU" sz="2400" b="1" smtClean="0">
              <a:solidFill>
                <a:srgbClr val="000000"/>
              </a:solidFill>
            </a:endParaRPr>
          </a:p>
          <a:p>
            <a:pPr algn="just" eaLnBrk="1" hangingPunct="1"/>
            <a:r>
              <a:rPr lang="ru-RU" sz="2400" i="1" smtClean="0">
                <a:solidFill>
                  <a:srgbClr val="000000"/>
                </a:solidFill>
                <a:latin typeface="Arial" charset="0"/>
                <a:cs typeface="Arial" charset="0"/>
              </a:rPr>
              <a:t>Отдельно выбираем те причины, которые можем в рамках своего проекта устранить</a:t>
            </a:r>
          </a:p>
        </p:txBody>
      </p:sp>
      <p:sp>
        <p:nvSpPr>
          <p:cNvPr id="27651" name="Автофигура1"/>
          <p:cNvSpPr>
            <a:spLocks noChangeArrowheads="1"/>
          </p:cNvSpPr>
          <p:nvPr/>
        </p:nvSpPr>
        <p:spPr bwMode="auto">
          <a:xfrm>
            <a:off x="2212975" y="2654300"/>
            <a:ext cx="695325" cy="646113"/>
          </a:xfrm>
          <a:prstGeom prst="downArrow">
            <a:avLst>
              <a:gd name="adj1" fmla="val 56620"/>
              <a:gd name="adj2" fmla="val 5162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2" name="Автофигура2"/>
          <p:cNvSpPr>
            <a:spLocks noChangeArrowheads="1"/>
          </p:cNvSpPr>
          <p:nvPr/>
        </p:nvSpPr>
        <p:spPr bwMode="auto">
          <a:xfrm>
            <a:off x="4000500" y="2654300"/>
            <a:ext cx="766763" cy="717550"/>
          </a:xfrm>
          <a:prstGeom prst="downArrow">
            <a:avLst>
              <a:gd name="adj1" fmla="val 50000"/>
              <a:gd name="adj2" fmla="val 27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Автофигура3"/>
          <p:cNvSpPr>
            <a:spLocks noChangeArrowheads="1"/>
          </p:cNvSpPr>
          <p:nvPr/>
        </p:nvSpPr>
        <p:spPr bwMode="auto">
          <a:xfrm>
            <a:off x="5883275" y="2568575"/>
            <a:ext cx="717550" cy="803275"/>
          </a:xfrm>
          <a:prstGeom prst="downArrow">
            <a:avLst>
              <a:gd name="adj1" fmla="val 50000"/>
              <a:gd name="adj2" fmla="val 3078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1000125" y="142875"/>
            <a:ext cx="7686675" cy="1651000"/>
          </a:xfrm>
        </p:spPr>
        <p:txBody>
          <a:bodyPr/>
          <a:lstStyle/>
          <a:p>
            <a:pPr eaLnBrk="1" hangingPunct="1"/>
            <a:r>
              <a:rPr lang="ru-RU" sz="3000" b="1" smtClean="0"/>
              <a:t>Проблема: мусор в пригородном лесу</a:t>
            </a:r>
          </a:p>
        </p:txBody>
      </p:sp>
      <p:sp>
        <p:nvSpPr>
          <p:cNvPr id="28674" name="ТекстСлайда1"/>
          <p:cNvSpPr>
            <a:spLocks noGrp="1" noChangeArrowheads="1"/>
          </p:cNvSpPr>
          <p:nvPr>
            <p:ph idx="1"/>
          </p:nvPr>
        </p:nvSpPr>
        <p:spPr>
          <a:xfrm>
            <a:off x="1000125" y="1865313"/>
            <a:ext cx="7686675" cy="4260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/>
              <a:t>Причины: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/>
              <a:t>Низкая бытовая культура населения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/>
              <a:t>Отсутствие механизма сбора и вывоза мусора из районов индивидуальной жилой застройки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/>
              <a:t>Отсутствие действенной системы выявления нарушителей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/>
              <a:t>Отсутствие действенной системы наказаний за несанкционированные свалки.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Цель проекта</a:t>
            </a:r>
            <a:endParaRPr lang="ru-RU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ТекстСлайда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формулировке Цели должен быть ответ на вопрос — что и в какие сроки лично вы (ваша команда) собираетесь </a:t>
            </a: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сделать для решения проблемы целевой группы.</a:t>
            </a:r>
          </a:p>
        </p:txBody>
      </p:sp>
      <p:pic>
        <p:nvPicPr>
          <p:cNvPr id="29699" name="Рисунок 3" descr="https://st3.depositphotos.com/3256961/14924/v/950/depositphotos_149244494-stock-illustration-hands-to-help-businessman-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3613" y="4419600"/>
            <a:ext cx="31003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642938" y="466725"/>
            <a:ext cx="7561262" cy="1973263"/>
          </a:xfrm>
        </p:spPr>
        <p:txBody>
          <a:bodyPr/>
          <a:lstStyle/>
          <a:p>
            <a:pPr eaLnBrk="1" hangingPunct="1"/>
            <a:r>
              <a:rPr lang="ru-RU" sz="3000" smtClean="0"/>
              <a:t>Нельзя ставить цель, которую вы не в силах решить.</a:t>
            </a:r>
            <a:br>
              <a:rPr lang="ru-RU" sz="3000" smtClean="0"/>
            </a:br>
            <a:r>
              <a:rPr lang="ru-RU" sz="3000" smtClean="0"/>
              <a:t>Социальный проект всегда ограничен</a:t>
            </a:r>
            <a:br>
              <a:rPr lang="ru-RU" sz="3000" smtClean="0"/>
            </a:br>
            <a:endParaRPr lang="ru-RU" sz="3000" smtClean="0"/>
          </a:p>
        </p:txBody>
      </p:sp>
      <p:sp>
        <p:nvSpPr>
          <p:cNvPr id="30722" name="Текстовое поле1"/>
          <p:cNvSpPr txBox="1">
            <a:spLocks noChangeArrowheads="1"/>
          </p:cNvSpPr>
          <p:nvPr/>
        </p:nvSpPr>
        <p:spPr bwMode="auto">
          <a:xfrm>
            <a:off x="3000375" y="2582863"/>
            <a:ext cx="27987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600" b="1"/>
              <a:t>Территорией</a:t>
            </a:r>
          </a:p>
        </p:txBody>
      </p:sp>
      <p:sp>
        <p:nvSpPr>
          <p:cNvPr id="30723" name="Текстовое поле2"/>
          <p:cNvSpPr txBox="1">
            <a:spLocks noChangeArrowheads="1"/>
          </p:cNvSpPr>
          <p:nvPr/>
        </p:nvSpPr>
        <p:spPr bwMode="auto">
          <a:xfrm rot="16200000" flipV="1">
            <a:off x="1399382" y="3921919"/>
            <a:ext cx="26543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600" b="1"/>
              <a:t>Командой</a:t>
            </a:r>
          </a:p>
        </p:txBody>
      </p:sp>
      <p:sp>
        <p:nvSpPr>
          <p:cNvPr id="30724" name="Текстовое поле3"/>
          <p:cNvSpPr txBox="1">
            <a:spLocks noChangeArrowheads="1"/>
          </p:cNvSpPr>
          <p:nvPr/>
        </p:nvSpPr>
        <p:spPr bwMode="auto">
          <a:xfrm rot="5400000">
            <a:off x="4879181" y="3817145"/>
            <a:ext cx="27273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600" b="1"/>
              <a:t>Временем</a:t>
            </a:r>
          </a:p>
        </p:txBody>
      </p:sp>
      <p:sp>
        <p:nvSpPr>
          <p:cNvPr id="30725" name="Текстовое поле4"/>
          <p:cNvSpPr txBox="1">
            <a:spLocks noChangeArrowheads="1"/>
          </p:cNvSpPr>
          <p:nvPr/>
        </p:nvSpPr>
        <p:spPr bwMode="auto">
          <a:xfrm>
            <a:off x="3124200" y="4806950"/>
            <a:ext cx="279876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600" b="1"/>
              <a:t>Бюджетом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274638"/>
            <a:ext cx="7229475" cy="1303337"/>
          </a:xfrm>
        </p:spPr>
        <p:txBody>
          <a:bodyPr/>
          <a:lstStyle/>
          <a:p>
            <a:pPr defTabSz="449263" eaLnBrk="1" hangingPunct="1"/>
            <a:r>
              <a:rPr lang="ru-RU" sz="2900" b="1" smtClean="0">
                <a:solidFill>
                  <a:srgbClr val="000000"/>
                </a:solidFill>
              </a:rPr>
              <a:t>Промежуточные точки маршрута</a:t>
            </a:r>
            <a:br>
              <a:rPr lang="ru-RU" sz="2900" b="1" smtClean="0">
                <a:solidFill>
                  <a:srgbClr val="000000"/>
                </a:solidFill>
              </a:rPr>
            </a:br>
            <a:r>
              <a:rPr lang="ru-RU" sz="2500" b="1" smtClean="0">
                <a:solidFill>
                  <a:srgbClr val="000000"/>
                </a:solidFill>
              </a:rPr>
              <a:t>Задачи –</a:t>
            </a:r>
            <a:r>
              <a:rPr lang="ru-RU" sz="2500" smtClean="0">
                <a:solidFill>
                  <a:srgbClr val="000000"/>
                </a:solidFill>
              </a:rPr>
              <a:t> это части цели, которые решают     (устраняют) отдельные причины проблемы</a:t>
            </a:r>
          </a:p>
        </p:txBody>
      </p:sp>
      <p:sp>
        <p:nvSpPr>
          <p:cNvPr id="31746" name="ТекстСлайда1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3000375"/>
            <a:ext cx="2511425" cy="788988"/>
          </a:xfrm>
        </p:spPr>
        <p:txBody>
          <a:bodyPr anchor="b"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Проблема</a:t>
            </a:r>
          </a:p>
        </p:txBody>
      </p:sp>
      <p:sp>
        <p:nvSpPr>
          <p:cNvPr id="31747" name="ТекстСлайда2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4206875"/>
            <a:ext cx="2582862" cy="2036763"/>
          </a:xfrm>
        </p:spPr>
        <p:txBody>
          <a:bodyPr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>
                <a:solidFill>
                  <a:srgbClr val="000000"/>
                </a:solidFill>
              </a:rPr>
              <a:t>Причина 1 </a:t>
            </a:r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endParaRPr lang="ru-RU" sz="2400" b="1" smtClean="0">
              <a:solidFill>
                <a:srgbClr val="000000"/>
              </a:solidFill>
            </a:endParaRPr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>
                <a:solidFill>
                  <a:srgbClr val="000000"/>
                </a:solidFill>
              </a:rPr>
              <a:t>Причина 2</a:t>
            </a:r>
          </a:p>
        </p:txBody>
      </p:sp>
      <p:sp>
        <p:nvSpPr>
          <p:cNvPr id="31748" name="ТекстСлайда4"/>
          <p:cNvSpPr>
            <a:spLocks noGrp="1" noChangeArrowheads="1"/>
          </p:cNvSpPr>
          <p:nvPr>
            <p:ph type="body" idx="4294967295"/>
          </p:nvPr>
        </p:nvSpPr>
        <p:spPr>
          <a:xfrm>
            <a:off x="6572250" y="2928938"/>
            <a:ext cx="2081213" cy="860425"/>
          </a:xfrm>
        </p:spPr>
        <p:txBody>
          <a:bodyPr anchor="b"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Цель</a:t>
            </a:r>
          </a:p>
        </p:txBody>
      </p:sp>
      <p:sp>
        <p:nvSpPr>
          <p:cNvPr id="31749" name="ТекстСлайда3"/>
          <p:cNvSpPr>
            <a:spLocks noGrp="1" noChangeArrowheads="1"/>
          </p:cNvSpPr>
          <p:nvPr>
            <p:ph type="body" idx="4294967295"/>
          </p:nvPr>
        </p:nvSpPr>
        <p:spPr>
          <a:xfrm>
            <a:off x="6429375" y="4206875"/>
            <a:ext cx="2371725" cy="1892300"/>
          </a:xfrm>
        </p:spPr>
        <p:txBody>
          <a:bodyPr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Задача 1</a:t>
            </a:r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endParaRPr lang="ru-RU" sz="2400" b="1" smtClean="0"/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Задача 2</a:t>
            </a:r>
          </a:p>
        </p:txBody>
      </p:sp>
      <p:sp>
        <p:nvSpPr>
          <p:cNvPr id="31750" name="Автофигура2"/>
          <p:cNvSpPr>
            <a:spLocks noChangeArrowheads="1"/>
          </p:cNvSpPr>
          <p:nvPr/>
        </p:nvSpPr>
        <p:spPr bwMode="auto">
          <a:xfrm>
            <a:off x="3613150" y="4318000"/>
            <a:ext cx="1917700" cy="365125"/>
          </a:xfrm>
          <a:prstGeom prst="leftRightArrow">
            <a:avLst>
              <a:gd name="adj1" fmla="val 50000"/>
              <a:gd name="adj2" fmla="val 3445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1" name="Автофигура1"/>
          <p:cNvSpPr>
            <a:spLocks noChangeArrowheads="1"/>
          </p:cNvSpPr>
          <p:nvPr/>
        </p:nvSpPr>
        <p:spPr bwMode="auto">
          <a:xfrm>
            <a:off x="3613150" y="3203575"/>
            <a:ext cx="1917700" cy="768350"/>
          </a:xfrm>
          <a:prstGeom prst="leftRightArrow">
            <a:avLst>
              <a:gd name="adj1" fmla="val 50000"/>
              <a:gd name="adj2" fmla="val 34318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2" name="Автофигура2"/>
          <p:cNvSpPr>
            <a:spLocks noChangeArrowheads="1"/>
          </p:cNvSpPr>
          <p:nvPr/>
        </p:nvSpPr>
        <p:spPr bwMode="auto">
          <a:xfrm>
            <a:off x="3613150" y="4973638"/>
            <a:ext cx="1917700" cy="384175"/>
          </a:xfrm>
          <a:prstGeom prst="leftRightArrow">
            <a:avLst>
              <a:gd name="adj1" fmla="val 50000"/>
              <a:gd name="adj2" fmla="val 34411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143875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  <a:cs typeface="Arial" charset="0"/>
              </a:rPr>
              <a:t>Проблема: Пригородный лес завален мусором</a:t>
            </a:r>
            <a:br>
              <a:rPr lang="ru-RU" sz="2400" b="1" smtClean="0">
                <a:latin typeface="Arial" charset="0"/>
                <a:cs typeface="Arial" charset="0"/>
              </a:rPr>
            </a:br>
            <a:r>
              <a:rPr lang="ru-RU" sz="2400" b="1" smtClean="0">
                <a:latin typeface="Arial" charset="0"/>
                <a:cs typeface="Arial" charset="0"/>
              </a:rPr>
              <a:t>Цель: Обеспечить чистоту пригородного леса</a:t>
            </a:r>
            <a:br>
              <a:rPr lang="ru-RU" sz="2400" b="1" smtClean="0">
                <a:latin typeface="Arial" charset="0"/>
                <a:cs typeface="Arial" charset="0"/>
              </a:rPr>
            </a:br>
            <a:endParaRPr lang="ru-RU" sz="2400" b="1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00496" y="2857496"/>
          <a:ext cx="4786346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2"/>
          </p:nvPr>
        </p:nvGraphicFramePr>
        <p:xfrm>
          <a:off x="142844" y="594356"/>
          <a:ext cx="464347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 idx="4294967295"/>
          </p:nvPr>
        </p:nvSpPr>
        <p:spPr>
          <a:xfrm>
            <a:off x="642938" y="274638"/>
            <a:ext cx="8229600" cy="1447800"/>
          </a:xfrm>
        </p:spPr>
        <p:txBody>
          <a:bodyPr spcCol="215900" rtlCol="0">
            <a:normAutofit fontScale="90000"/>
          </a:bodyPr>
          <a:lstStyle/>
          <a:p>
            <a:pPr defTabSz="449580" eaLnBrk="1" fontAlgn="auto" hangingPunct="1">
              <a:spcBef>
                <a:spcPts val="0"/>
              </a:spcBef>
              <a:spcAft>
                <a:spcPts val="0"/>
              </a:spcAft>
              <a:defRPr sz="3600">
                <a:solidFill>
                  <a:srgbClr val="000000"/>
                </a:solidFill>
              </a:defRPr>
            </a:pPr>
            <a:r>
              <a:rPr sz="3600" b="1">
                <a:solidFill>
                  <a:srgbClr val="000000"/>
                </a:solidFill>
              </a:rPr>
              <a:t>Мероприятия –</a:t>
            </a:r>
            <a:r>
              <a:rPr sz="2800">
                <a:solidFill>
                  <a:srgbClr val="000000"/>
                </a:solidFill>
              </a:rPr>
              <a:t>инструмент решения задач</a:t>
            </a:r>
            <a:br>
              <a:rPr sz="2800">
                <a:solidFill>
                  <a:srgbClr val="000000"/>
                </a:solidFill>
              </a:rPr>
            </a:br>
            <a:r>
              <a:rPr sz="2400">
                <a:solidFill>
                  <a:srgbClr val="000000"/>
                </a:solidFill>
              </a:rPr>
              <a:t/>
            </a:r>
            <a:br>
              <a:rPr sz="2400">
                <a:solidFill>
                  <a:srgbClr val="000000"/>
                </a:solidFill>
              </a:rPr>
            </a:br>
            <a:r>
              <a:rPr sz="3600" b="1">
                <a:solidFill>
                  <a:srgbClr val="000000"/>
                </a:solidFill>
              </a:rPr>
              <a:t>Цель</a:t>
            </a:r>
          </a:p>
        </p:txBody>
      </p:sp>
      <p:sp>
        <p:nvSpPr>
          <p:cNvPr id="33794" name="ТекстСлайда1"/>
          <p:cNvSpPr>
            <a:spLocks noGrp="1" noChangeArrowheads="1"/>
          </p:cNvSpPr>
          <p:nvPr>
            <p:ph type="body" idx="4294967295"/>
          </p:nvPr>
        </p:nvSpPr>
        <p:spPr>
          <a:xfrm>
            <a:off x="1247775" y="2301875"/>
            <a:ext cx="2914650" cy="639763"/>
          </a:xfrm>
        </p:spPr>
        <p:txBody>
          <a:bodyPr anchor="b"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Задача 1</a:t>
            </a:r>
          </a:p>
        </p:txBody>
      </p:sp>
      <p:sp>
        <p:nvSpPr>
          <p:cNvPr id="4" name="ТекстСлайда2"/>
          <p:cNvSpPr>
            <a:spLocks noGrp="1" noChangeArrowheads="1"/>
            <a:extLst>
              <a:ext uri="smNativeData"/>
            </a:extLst>
          </p:cNvSpPr>
          <p:nvPr>
            <p:ph type="body" idx="4294967295"/>
          </p:nvPr>
        </p:nvSpPr>
        <p:spPr>
          <a:xfrm>
            <a:off x="1247775" y="4089400"/>
            <a:ext cx="2344738" cy="2511425"/>
          </a:xfrm>
        </p:spPr>
        <p:txBody>
          <a:bodyPr spcCol="215900" rtlCol="0">
            <a:normAutofit/>
          </a:bodyPr>
          <a:lstStyle/>
          <a:p>
            <a:pPr marL="0" indent="0" algn="ctr" defTabSz="44958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2400"/>
            </a:pPr>
            <a:r>
              <a:rPr sz="2400"/>
              <a:t>Мероприятия</a:t>
            </a:r>
          </a:p>
          <a:p>
            <a:pPr defTabSz="44958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 sz="2400"/>
            </a:pPr>
            <a:r>
              <a:rPr sz="2400"/>
              <a:t>1.1</a:t>
            </a:r>
          </a:p>
          <a:p>
            <a:pPr defTabSz="44958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 sz="2400"/>
            </a:pPr>
            <a:r>
              <a:rPr sz="2400" smtClean="0"/>
              <a:t>1.2</a:t>
            </a:r>
            <a:endParaRPr sz="2400"/>
          </a:p>
        </p:txBody>
      </p:sp>
      <p:sp>
        <p:nvSpPr>
          <p:cNvPr id="33796" name="ТекстСлайда4"/>
          <p:cNvSpPr>
            <a:spLocks noGrp="1" noChangeArrowheads="1"/>
          </p:cNvSpPr>
          <p:nvPr>
            <p:ph type="body" idx="4294967295"/>
          </p:nvPr>
        </p:nvSpPr>
        <p:spPr>
          <a:xfrm>
            <a:off x="5268913" y="2371725"/>
            <a:ext cx="2744787" cy="641350"/>
          </a:xfrm>
        </p:spPr>
        <p:txBody>
          <a:bodyPr anchor="b"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Задача 2</a:t>
            </a:r>
          </a:p>
        </p:txBody>
      </p:sp>
      <p:sp>
        <p:nvSpPr>
          <p:cNvPr id="6" name="ТекстСлайда3"/>
          <p:cNvSpPr>
            <a:spLocks noGrp="1" noChangeArrowheads="1"/>
            <a:extLst>
              <a:ext uri="smNativeData"/>
            </a:extLst>
          </p:cNvSpPr>
          <p:nvPr>
            <p:ph type="body" idx="4294967295"/>
          </p:nvPr>
        </p:nvSpPr>
        <p:spPr>
          <a:xfrm>
            <a:off x="5568950" y="4089400"/>
            <a:ext cx="2444750" cy="2655888"/>
          </a:xfrm>
        </p:spPr>
        <p:txBody>
          <a:bodyPr spcCol="215900" rtlCol="0">
            <a:normAutofit/>
          </a:bodyPr>
          <a:lstStyle/>
          <a:p>
            <a:pPr marL="0" indent="0" algn="ctr" defTabSz="44958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2400"/>
            </a:pPr>
            <a:r>
              <a:rPr sz="2400"/>
              <a:t>Мероприятия</a:t>
            </a:r>
          </a:p>
          <a:p>
            <a:pPr defTabSz="44958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 sz="2400"/>
            </a:pPr>
            <a:r>
              <a:rPr sz="2400" smtClean="0"/>
              <a:t>2.1</a:t>
            </a:r>
            <a:endParaRPr sz="2400"/>
          </a:p>
          <a:p>
            <a:pPr defTabSz="44958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 sz="2400"/>
            </a:pPr>
            <a:r>
              <a:rPr sz="2400" smtClean="0"/>
              <a:t>2.2</a:t>
            </a:r>
            <a:endParaRPr sz="2400"/>
          </a:p>
        </p:txBody>
      </p:sp>
      <p:sp>
        <p:nvSpPr>
          <p:cNvPr id="33798" name="Автофигура1"/>
          <p:cNvSpPr>
            <a:spLocks noChangeArrowheads="1"/>
          </p:cNvSpPr>
          <p:nvPr/>
        </p:nvSpPr>
        <p:spPr bwMode="auto">
          <a:xfrm>
            <a:off x="2009775" y="3013075"/>
            <a:ext cx="766763" cy="1076325"/>
          </a:xfrm>
          <a:prstGeom prst="downArrow">
            <a:avLst>
              <a:gd name="adj1" fmla="val 35926"/>
              <a:gd name="adj2" fmla="val 7774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9" name="Автофигура2"/>
          <p:cNvSpPr>
            <a:spLocks noChangeArrowheads="1"/>
          </p:cNvSpPr>
          <p:nvPr/>
        </p:nvSpPr>
        <p:spPr bwMode="auto">
          <a:xfrm>
            <a:off x="6202363" y="3086100"/>
            <a:ext cx="768350" cy="1003300"/>
          </a:xfrm>
          <a:prstGeom prst="downArrow">
            <a:avLst>
              <a:gd name="adj1" fmla="val 50000"/>
              <a:gd name="adj2" fmla="val 3590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0" name="Автофигура3"/>
          <p:cNvSpPr>
            <a:spLocks noChangeArrowheads="1"/>
          </p:cNvSpPr>
          <p:nvPr/>
        </p:nvSpPr>
        <p:spPr bwMode="auto">
          <a:xfrm rot="2442171">
            <a:off x="3392488" y="1708150"/>
            <a:ext cx="636587" cy="646113"/>
          </a:xfrm>
          <a:prstGeom prst="downArrow">
            <a:avLst>
              <a:gd name="adj1" fmla="val 50000"/>
              <a:gd name="adj2" fmla="val 2791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1" name="Автофигура4"/>
          <p:cNvSpPr>
            <a:spLocks noChangeArrowheads="1"/>
          </p:cNvSpPr>
          <p:nvPr/>
        </p:nvSpPr>
        <p:spPr bwMode="auto">
          <a:xfrm rot="-2419320">
            <a:off x="5445125" y="1847850"/>
            <a:ext cx="622300" cy="646113"/>
          </a:xfrm>
          <a:prstGeom prst="downArrow">
            <a:avLst>
              <a:gd name="adj1" fmla="val 48509"/>
              <a:gd name="adj2" fmla="val 582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 descr="Без названия (1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5516563"/>
            <a:ext cx="25558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Проект начинается с Идеи</a:t>
            </a:r>
          </a:p>
        </p:txBody>
      </p:sp>
      <p:sp>
        <p:nvSpPr>
          <p:cNvPr id="16387" name="ТекстСлайда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Вы что-то умеете делать и хотите свои умения использовать на благо других людей?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Вы хотите что-то изменить в нашей жизни к лучшему?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- А что сделать и как?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- Есть идея!!!)))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Но прежде, чем начать действовать, эту идею необходимо превратить в социальный проект.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4500562" y="1612886"/>
          <a:ext cx="4643438" cy="5245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0" y="1285861"/>
          <a:ext cx="5286380" cy="538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4819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15900"/>
            <a:ext cx="8229600" cy="1143000"/>
          </a:xfrm>
        </p:spPr>
        <p:txBody>
          <a:bodyPr/>
          <a:lstStyle/>
          <a:p>
            <a:pPr defTabSz="449263" eaLnBrk="1" hangingPunct="1"/>
            <a:r>
              <a:rPr lang="ru-RU" sz="3200" b="1" smtClean="0">
                <a:solidFill>
                  <a:srgbClr val="000000"/>
                </a:solidFill>
              </a:rPr>
              <a:t>Мероприятия каждой задачи должны приводить к её решению</a:t>
            </a:r>
          </a:p>
        </p:txBody>
      </p:sp>
      <p:sp>
        <p:nvSpPr>
          <p:cNvPr id="34820" name="ТекстСлайда1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143000"/>
            <a:ext cx="8296275" cy="928688"/>
          </a:xfrm>
        </p:spPr>
        <p:txBody>
          <a:bodyPr anchor="b"/>
          <a:lstStyle/>
          <a:p>
            <a:pPr marL="0" indent="0" algn="just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Необходимо описание мероприятий  (что будет сделано, какой будет получен результат)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0105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0000"/>
                </a:solidFill>
              </a:rPr>
              <a:t>III</a:t>
            </a:r>
            <a:r>
              <a:rPr lang="ru-RU" sz="4800" b="1" smtClean="0">
                <a:solidFill>
                  <a:srgbClr val="FF0000"/>
                </a:solidFill>
              </a:rPr>
              <a:t>. Ожидаемый результат проекта</a:t>
            </a:r>
          </a:p>
        </p:txBody>
      </p:sp>
      <p:sp>
        <p:nvSpPr>
          <p:cNvPr id="35842" name="ТекстСлайда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00"/>
                </a:solidFill>
              </a:rPr>
              <a:t>Количественный результат –</a:t>
            </a:r>
            <a:r>
              <a:rPr lang="ru-RU" sz="1000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это количество людей, которые ощутят позитивные изменения после осуществления вашего проекта</a:t>
            </a:r>
          </a:p>
        </p:txBody>
      </p:sp>
      <p:sp>
        <p:nvSpPr>
          <p:cNvPr id="35843" name="ТекстСлайда2"/>
          <p:cNvSpPr>
            <a:spLocks noGrp="1" noChangeArrowheads="1"/>
          </p:cNvSpPr>
          <p:nvPr>
            <p:ph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00"/>
                </a:solidFill>
              </a:rPr>
              <a:t>Качественный результат –</a:t>
            </a:r>
            <a:r>
              <a:rPr lang="ru-RU" sz="2400" smtClean="0">
                <a:solidFill>
                  <a:srgbClr val="000000"/>
                </a:solidFill>
              </a:rPr>
              <a:t>это конкретные изменения, которых вы добьетесь</a:t>
            </a:r>
          </a:p>
        </p:txBody>
      </p:sp>
      <p:pic>
        <p:nvPicPr>
          <p:cNvPr id="35844" name="Рисунок 6" descr="https://images.chesscomfiles.com/uploads/v1/video/3922.2d8b54f0.5000x5000o.20cf515747a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5175" y="4714875"/>
            <a:ext cx="20288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3" descr="Без назван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5800" y="4564063"/>
            <a:ext cx="49022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Команда проекта</a:t>
            </a:r>
          </a:p>
        </p:txBody>
      </p:sp>
      <p:sp>
        <p:nvSpPr>
          <p:cNvPr id="36867" name="ТекстСлайда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sz="2800" b="1" smtClean="0">
                <a:solidFill>
                  <a:srgbClr val="000000"/>
                </a:solidFill>
              </a:rPr>
              <a:t>Компетенция и опыт </a:t>
            </a:r>
            <a:r>
              <a:rPr lang="ru-RU" sz="2800" smtClean="0">
                <a:solidFill>
                  <a:srgbClr val="000000"/>
                </a:solidFill>
              </a:rPr>
              <a:t>членов команды должны соответствовать задачам и мероприятиям проекта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sz="2800" b="1" smtClean="0">
                <a:solidFill>
                  <a:srgbClr val="000000"/>
                </a:solidFill>
              </a:rPr>
              <a:t>Принцип «необходимости и достаточности»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</a:rPr>
              <a:t>- Команда способна выполнить все мероприятия календарного плана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</a:rPr>
              <a:t>- В команде нет участников, которые ничего не делают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3" descr="partner-500x3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941888"/>
            <a:ext cx="3419475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Партнеры проекта</a:t>
            </a:r>
          </a:p>
        </p:txBody>
      </p:sp>
      <p:sp>
        <p:nvSpPr>
          <p:cNvPr id="37891" name="ТекстСлайда1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47085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ru-RU" sz="12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3000" smtClean="0">
                <a:solidFill>
                  <a:srgbClr val="000000"/>
                </a:solidFill>
              </a:rPr>
              <a:t>Это: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"/>
            </a:pPr>
            <a:r>
              <a:rPr lang="ru-RU" sz="3000" smtClean="0">
                <a:solidFill>
                  <a:srgbClr val="000000"/>
                </a:solidFill>
              </a:rPr>
              <a:t>Спонсоры, которых вы убедили в важности проекта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"/>
            </a:pPr>
            <a:r>
              <a:rPr lang="ru-RU" sz="3000" smtClean="0">
                <a:solidFill>
                  <a:srgbClr val="000000"/>
                </a:solidFill>
              </a:rPr>
              <a:t>Организации и люди, которые так же, как и вы, заинтересованы в решении Проблемы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3000" smtClean="0">
                <a:solidFill>
                  <a:srgbClr val="000000"/>
                </a:solidFill>
              </a:rPr>
              <a:t>Должны быть:</a:t>
            </a:r>
          </a:p>
          <a:p>
            <a:pPr eaLnBrk="1" hangingPunct="1">
              <a:spcBef>
                <a:spcPct val="0"/>
              </a:spcBef>
              <a:spcAft>
                <a:spcPts val="1550"/>
              </a:spcAft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</a:rPr>
              <a:t>- письма поддержки с указанием того, какую именно поддержку партнеры готовы оказать;</a:t>
            </a:r>
          </a:p>
          <a:p>
            <a:pPr eaLnBrk="1" hangingPunct="1">
              <a:spcBef>
                <a:spcPct val="0"/>
              </a:spcBef>
              <a:spcAft>
                <a:spcPts val="1550"/>
              </a:spcAft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</a:rPr>
              <a:t>- договоры о сотрудничестве.</a:t>
            </a:r>
          </a:p>
          <a:p>
            <a:pPr eaLnBrk="1" hangingPunct="1">
              <a:spcBef>
                <a:spcPct val="0"/>
              </a:spcBef>
              <a:spcAft>
                <a:spcPts val="1550"/>
              </a:spcAft>
              <a:buFont typeface="Arial" charset="0"/>
              <a:buNone/>
            </a:pPr>
            <a:endParaRPr lang="ru-RU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3" descr="images (5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0"/>
            <a:ext cx="2051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Бюджет проекта</a:t>
            </a:r>
          </a:p>
        </p:txBody>
      </p:sp>
      <p:sp>
        <p:nvSpPr>
          <p:cNvPr id="38915" name="ТекстСлайда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000000"/>
                </a:solidFill>
              </a:rPr>
              <a:t>Должен обеспечить выполнение всех мероприятий календарного плана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000000"/>
                </a:solidFill>
              </a:rPr>
              <a:t>Состоит из: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Средств гранта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Собственных средств и средств партнеров (не обязательно денежных: это может быть оборудование, материалы, инструмент, помещения, труд волонтеров – нужно только его пересчитать в денежный эквивалент по рыночной стоимости)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ru-RU" sz="3000" b="1" smtClean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3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Комментарий к бюджету: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Обосновать необходимость каждой статьи расходов (почему эти расходы необходимы)</a:t>
            </a:r>
            <a:endParaRPr lang="ru-RU" smtClean="0"/>
          </a:p>
          <a:p>
            <a:pPr eaLnBrk="1" hangingPunct="1"/>
            <a:r>
              <a:rPr lang="ru-RU" b="1" i="1" smtClean="0"/>
              <a:t>Обосновать выбор поставщика оборудования и услуг (почему покупать нужно именно у этого поставщика, привести для сравнения другие рыночные предложения в формате цена/качество)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8435975" cy="808037"/>
          </a:xfrm>
        </p:spPr>
        <p:txBody>
          <a:bodyPr/>
          <a:lstStyle/>
          <a:p>
            <a:pPr eaLnBrk="1" hangingPunct="1"/>
            <a:r>
              <a:rPr lang="ru-RU" smtClean="0"/>
              <a:t>Бюджет проекта</a:t>
            </a:r>
          </a:p>
        </p:txBody>
      </p:sp>
      <p:graphicFrame>
        <p:nvGraphicFramePr>
          <p:cNvPr id="41007" name="Group 47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945188"/>
        </p:xfrm>
        <a:graphic>
          <a:graphicData uri="http://schemas.openxmlformats.org/drawingml/2006/table">
            <a:tbl>
              <a:tblPr/>
              <a:tblGrid>
                <a:gridCol w="2398713"/>
                <a:gridCol w="1498600"/>
                <a:gridCol w="1274762"/>
                <a:gridCol w="1498600"/>
                <a:gridCol w="1125538"/>
                <a:gridCol w="13477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Стоимость (руб.)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Имеется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Требуется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Всего (руб.)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Работа волонтеров (человеко/часов)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Аренда легкового автомобиля с водителем (часов)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Приобретение и установка видеонаблюдения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Комментарии к бюджету:</a:t>
            </a:r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eaLnBrk="1" hangingPunct="1"/>
            <a:r>
              <a:rPr lang="ru-RU" sz="1600" smtClean="0"/>
              <a:t>В проекте будет участвовать 10 волонтеров, каждый из которых потратит по 5 часов. Исходя из средней заработной платы, которая составляет в городе ____ рублей, один час работы волонтера оценивается в 100 рублей.</a:t>
            </a:r>
          </a:p>
          <a:p>
            <a:pPr eaLnBrk="1" hangingPunct="1"/>
            <a:r>
              <a:rPr lang="ru-RU" sz="1600" smtClean="0"/>
              <a:t>Двое волонтеров будут работать на своих легковых автомобилях. Исходя из ставки работы местных таксистов, один час использования автомобиля оценивается в 500 рублей.</a:t>
            </a:r>
          </a:p>
          <a:p>
            <a:pPr eaLnBrk="1" hangingPunct="1"/>
            <a:r>
              <a:rPr lang="ru-RU" sz="1600" smtClean="0"/>
              <a:t>Командой проекта был проведен анализ предложений продавцов видеонаблюдения в г. Челябинске. В качестве продавца выбрана фирма «Беркут» (сайт ____ , телефон ____). Их аппаратура для видеонаблюдения «Филин» в формате цена/качества оказалась лучшей. Для сравнения: видеонаблюдение фирмы «Аист» при тех же технических характеристиках стоит 5 600 руб. (сайт ____ , телефон ____ ). Аппаратура фирмы «Воробей» стоит 3 900 рублей, но по своим техническим характеристикам не отвечают требованиям нашего проекта. Она не способны выдать качественное изображение в сумеречное время суток. Сайт фирмы _____, телефон ____.  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	При необходимости следует добавить коммерческие предложения фирм.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заявки на грант</a:t>
            </a:r>
          </a:p>
        </p:txBody>
      </p:sp>
      <p:sp>
        <p:nvSpPr>
          <p:cNvPr id="43010" name="ТекстСлайда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b="1" smtClean="0"/>
              <a:t>Описание проблемы и причин её существования у целевой группы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b="1" smtClean="0"/>
              <a:t>Цель проекта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b="1" smtClean="0"/>
              <a:t>Задачи проекта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b="1" smtClean="0"/>
              <a:t> Описание мероприятий и их календарный план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b="1" smtClean="0"/>
              <a:t>Ожидаемый результат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smtClean="0"/>
              <a:t>Команда проекта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smtClean="0"/>
              <a:t>Партнеры проекта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smtClean="0"/>
              <a:t>Бюджет проекта с комментариями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600" b="1" i="1" smtClean="0">
                <a:solidFill>
                  <a:srgbClr val="FF0000"/>
                </a:solidFill>
              </a:rPr>
              <a:t>Продуктивной работы!</a:t>
            </a:r>
          </a:p>
        </p:txBody>
      </p:sp>
      <p:pic>
        <p:nvPicPr>
          <p:cNvPr id="44034" name="Рисунок 3" descr="Без названия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643313"/>
            <a:ext cx="4786313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642938" y="287338"/>
            <a:ext cx="8062912" cy="1927225"/>
          </a:xfrm>
        </p:spPr>
        <p:txBody>
          <a:bodyPr/>
          <a:lstStyle/>
          <a:p>
            <a:pPr algn="l" defTabSz="449263" eaLnBrk="1" hangingPunct="1"/>
            <a:r>
              <a:rPr lang="ru-RU" sz="4000" b="1" smtClean="0">
                <a:solidFill>
                  <a:srgbClr val="000000"/>
                </a:solidFill>
              </a:rPr>
              <a:t>Что важнее всего в социальном проекте?</a:t>
            </a:r>
          </a:p>
        </p:txBody>
      </p:sp>
      <p:sp>
        <p:nvSpPr>
          <p:cNvPr id="17410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785813" y="2336800"/>
            <a:ext cx="7539037" cy="3187700"/>
          </a:xfrm>
        </p:spPr>
        <p:txBody>
          <a:bodyPr/>
          <a:lstStyle/>
          <a:p>
            <a:pPr algn="just" defTabSz="449263" eaLnBrk="1" hangingPunct="1">
              <a:spcBef>
                <a:spcPct val="0"/>
              </a:spcBef>
            </a:pPr>
            <a:r>
              <a:rPr lang="ru-RU" sz="3600" smtClean="0">
                <a:solidFill>
                  <a:srgbClr val="000000"/>
                </a:solidFill>
              </a:rPr>
              <a:t>Проект должен</a:t>
            </a:r>
            <a:r>
              <a:rPr lang="ru-RU" sz="3600" b="1" smtClean="0">
                <a:solidFill>
                  <a:srgbClr val="000000"/>
                </a:solidFill>
              </a:rPr>
              <a:t> менять жизнь людей на выбранной территории</a:t>
            </a:r>
            <a:r>
              <a:rPr lang="ru-RU" sz="3600" smtClean="0">
                <a:solidFill>
                  <a:srgbClr val="000000"/>
                </a:solidFill>
              </a:rPr>
              <a:t> к лучшему</a:t>
            </a:r>
            <a:r>
              <a:rPr lang="ru-RU" sz="3600" b="1" smtClean="0">
                <a:solidFill>
                  <a:srgbClr val="000000"/>
                </a:solidFill>
              </a:rPr>
              <a:t> </a:t>
            </a:r>
          </a:p>
          <a:p>
            <a:pPr algn="just" defTabSz="449263" eaLnBrk="1" hangingPunct="1">
              <a:spcBef>
                <a:spcPct val="0"/>
              </a:spcBef>
            </a:pPr>
            <a:r>
              <a:rPr lang="ru-RU" sz="3600" b="1" smtClean="0">
                <a:solidFill>
                  <a:srgbClr val="000000"/>
                </a:solidFill>
              </a:rPr>
              <a:t>и решать</a:t>
            </a:r>
            <a:r>
              <a:rPr lang="ru-RU" sz="3600" smtClean="0">
                <a:solidFill>
                  <a:srgbClr val="000000"/>
                </a:solidFill>
              </a:rPr>
              <a:t> заявленную в проекте</a:t>
            </a:r>
            <a:r>
              <a:rPr lang="ru-RU" sz="3600" b="1" smtClean="0">
                <a:solidFill>
                  <a:srgbClr val="000000"/>
                </a:solidFill>
              </a:rPr>
              <a:t> проблему!</a:t>
            </a:r>
          </a:p>
        </p:txBody>
      </p:sp>
      <p:pic>
        <p:nvPicPr>
          <p:cNvPr id="17411" name="Рисунок 3" descr="Без названия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581525"/>
            <a:ext cx="3492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500063" y="419100"/>
            <a:ext cx="8181975" cy="58674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проектный подход:(</a:t>
            </a:r>
            <a:b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Скажите, пожалуйста, куда мне отсюда идти?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А куда ты хочешь попасть? — ответил Кот. 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Мне все равно... — сказала Алиса. 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Тогда все равно, куда и идти, — заметил Кот.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...только бы попасть куда-нибудь, — пояснила Алиса. 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Куда-нибудь ты обязательно попадешь, — сказал Кот. </a:t>
            </a:r>
            <a:b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Л. Кэролл. «Алиса в стране чудес»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pic>
        <p:nvPicPr>
          <p:cNvPr id="18434" name="Рисунок 3" descr="https://avatars.mds.yandex.net/get-pdb/1876838/30b9d813-f76b-4f85-a3aa-9f552ef399c5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0"/>
            <a:ext cx="26273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274638"/>
            <a:ext cx="7572375" cy="1519237"/>
          </a:xfrm>
        </p:spPr>
        <p:txBody>
          <a:bodyPr/>
          <a:lstStyle/>
          <a:p>
            <a:pPr defTabSz="449263" eaLnBrk="1" hangingPunct="1"/>
            <a:r>
              <a:rPr lang="ru-RU" sz="2900" b="1" smtClean="0">
                <a:solidFill>
                  <a:srgbClr val="000000"/>
                </a:solidFill>
              </a:rPr>
              <a:t>Социальный проект - осознанно построенный маршрут движения из Ситуации 1 (плохо) в Ситуацию 2 (хорошо)</a:t>
            </a:r>
          </a:p>
        </p:txBody>
      </p:sp>
      <p:sp>
        <p:nvSpPr>
          <p:cNvPr id="19458" name="ТекстСлайда1"/>
          <p:cNvSpPr>
            <a:spLocks noGrp="1" noChangeArrowheads="1"/>
          </p:cNvSpPr>
          <p:nvPr>
            <p:ph type="body" idx="4294967295"/>
          </p:nvPr>
        </p:nvSpPr>
        <p:spPr>
          <a:xfrm>
            <a:off x="2628900" y="1936750"/>
            <a:ext cx="4040188" cy="641350"/>
          </a:xfrm>
        </p:spPr>
        <p:txBody>
          <a:bodyPr anchor="b"/>
          <a:lstStyle/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маршрут</a:t>
            </a:r>
          </a:p>
        </p:txBody>
      </p:sp>
      <p:sp>
        <p:nvSpPr>
          <p:cNvPr id="19459" name="ТекстСлайда2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3875088"/>
            <a:ext cx="2628900" cy="1577975"/>
          </a:xfrm>
        </p:spPr>
        <p:txBody>
          <a:bodyPr/>
          <a:lstStyle/>
          <a:p>
            <a:pPr marL="0" indent="0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Ситуация 1</a:t>
            </a:r>
          </a:p>
          <a:p>
            <a:pPr marL="0" indent="0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плохо</a:t>
            </a:r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endParaRPr lang="ru-RU" sz="2400" b="1" smtClean="0"/>
          </a:p>
        </p:txBody>
      </p:sp>
      <p:sp>
        <p:nvSpPr>
          <p:cNvPr id="19460" name="ТекстСлайда3"/>
          <p:cNvSpPr>
            <a:spLocks noGrp="1" noChangeArrowheads="1"/>
          </p:cNvSpPr>
          <p:nvPr>
            <p:ph type="body" idx="4294967295"/>
          </p:nvPr>
        </p:nvSpPr>
        <p:spPr>
          <a:xfrm>
            <a:off x="6269038" y="3832225"/>
            <a:ext cx="2874962" cy="1620838"/>
          </a:xfrm>
        </p:spPr>
        <p:txBody>
          <a:bodyPr/>
          <a:lstStyle/>
          <a:p>
            <a:pPr marL="0" indent="0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Ситуация 2</a:t>
            </a:r>
          </a:p>
          <a:p>
            <a:pPr marL="0" indent="0" algn="ctr" defTabSz="449263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хорошо</a:t>
            </a:r>
          </a:p>
        </p:txBody>
      </p:sp>
      <p:sp>
        <p:nvSpPr>
          <p:cNvPr id="19461" name="Автофигура1"/>
          <p:cNvSpPr>
            <a:spLocks noChangeArrowheads="1"/>
          </p:cNvSpPr>
          <p:nvPr/>
        </p:nvSpPr>
        <p:spPr bwMode="auto">
          <a:xfrm>
            <a:off x="3717925" y="2679700"/>
            <a:ext cx="1917700" cy="1152525"/>
          </a:xfrm>
          <a:prstGeom prst="curvedDownArrow">
            <a:avLst>
              <a:gd name="adj1" fmla="val 37192"/>
              <a:gd name="adj2" fmla="val 70470"/>
              <a:gd name="adj3" fmla="val 3335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2" name="Изображение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975" y="4448175"/>
            <a:ext cx="4159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Изображение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6163" y="4387850"/>
            <a:ext cx="619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 основных блока проекта</a:t>
            </a:r>
          </a:p>
        </p:txBody>
      </p:sp>
      <p:sp>
        <p:nvSpPr>
          <p:cNvPr id="20482" name="ТекстСлайда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ru-RU" b="1" smtClean="0"/>
              <a:t>Описание Ситуации 1</a:t>
            </a:r>
            <a:r>
              <a:rPr lang="ru-RU" smtClean="0"/>
              <a:t> (Описание проблемы Целевой группы и причин её существования)</a:t>
            </a:r>
          </a:p>
          <a:p>
            <a:pPr eaLnBrk="1" hangingPunct="1">
              <a:buFontTx/>
              <a:buAutoNum type="arabicPeriod"/>
            </a:pPr>
            <a:r>
              <a:rPr lang="ru-RU" b="1" smtClean="0"/>
              <a:t>Маршрут движения</a:t>
            </a:r>
          </a:p>
          <a:p>
            <a:pPr lvl="1" eaLnBrk="1" hangingPunct="1">
              <a:buFont typeface="Wingdings" pitchFamily="2" charset="2"/>
              <a:buChar char=""/>
            </a:pPr>
            <a:r>
              <a:rPr lang="ru-RU" smtClean="0"/>
              <a:t>Конечная Цель</a:t>
            </a:r>
          </a:p>
          <a:p>
            <a:pPr lvl="1" eaLnBrk="1" hangingPunct="1">
              <a:buFont typeface="Wingdings" pitchFamily="2" charset="2"/>
              <a:buChar char=""/>
            </a:pPr>
            <a:r>
              <a:rPr lang="ru-RU" smtClean="0"/>
              <a:t>Промежуточные точки (Задачи)</a:t>
            </a:r>
          </a:p>
          <a:p>
            <a:pPr lvl="1" eaLnBrk="1" hangingPunct="1">
              <a:buFont typeface="Wingdings" pitchFamily="2" charset="2"/>
              <a:buChar char=""/>
            </a:pPr>
            <a:r>
              <a:rPr lang="ru-RU" smtClean="0"/>
              <a:t>Способы движения по маршруту (мероприятия)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3. </a:t>
            </a:r>
            <a:r>
              <a:rPr lang="ru-RU" b="1" smtClean="0"/>
              <a:t>Описание Ситуации 2</a:t>
            </a:r>
            <a:r>
              <a:rPr lang="ru-RU" smtClean="0"/>
              <a:t>. (Ожидаемый Результат)</a:t>
            </a:r>
          </a:p>
          <a:p>
            <a:pPr eaLnBrk="1" hangingPunct="1">
              <a:buFontTx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4-90-1-1024x5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4797425"/>
            <a:ext cx="64293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714375" y="501650"/>
            <a:ext cx="7610475" cy="1069975"/>
          </a:xfrm>
        </p:spPr>
        <p:txBody>
          <a:bodyPr/>
          <a:lstStyle/>
          <a:p>
            <a:pPr algn="just" defTabSz="449263" eaLnBrk="1" hangingPunct="1"/>
            <a:r>
              <a:rPr lang="ru-RU" sz="3200" b="1" smtClean="0">
                <a:solidFill>
                  <a:srgbClr val="000000"/>
                </a:solidFill>
              </a:rPr>
              <a:t> С чего начинается разработка социального проекта?</a:t>
            </a:r>
          </a:p>
        </p:txBody>
      </p:sp>
      <p:sp>
        <p:nvSpPr>
          <p:cNvPr id="21507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714375" y="1785938"/>
            <a:ext cx="7610475" cy="4376737"/>
          </a:xfrm>
        </p:spPr>
        <p:txBody>
          <a:bodyPr/>
          <a:lstStyle/>
          <a:p>
            <a:pPr algn="just" defTabSz="449263"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0000"/>
                </a:solidFill>
              </a:rPr>
              <a:t>С определения территории реализации проекта, целевой группы, ради которой разрабатывается проект и её проблемы.</a:t>
            </a:r>
          </a:p>
          <a:p>
            <a:pPr algn="just" defTabSz="449263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00"/>
                </a:solidFill>
              </a:rPr>
              <a:t>Кому мы хотим помочь своим проектом: </a:t>
            </a:r>
          </a:p>
          <a:p>
            <a:pPr algn="just" defTabSz="449263"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800" smtClean="0">
                <a:solidFill>
                  <a:srgbClr val="000000"/>
                </a:solidFill>
              </a:rPr>
              <a:t>Каким</a:t>
            </a:r>
            <a:r>
              <a:rPr lang="ru-RU" sz="2800" b="1" smtClean="0">
                <a:solidFill>
                  <a:srgbClr val="000000"/>
                </a:solidFill>
              </a:rPr>
              <a:t> людям, группам людей?</a:t>
            </a:r>
          </a:p>
          <a:p>
            <a:pPr algn="just" defTabSz="449263"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800" b="1" smtClean="0">
                <a:solidFill>
                  <a:srgbClr val="000000"/>
                </a:solidFill>
              </a:rPr>
              <a:t>Где эти люди находятся (живут)?</a:t>
            </a:r>
          </a:p>
          <a:p>
            <a:pPr algn="just" defTabSz="449263"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800" b="1" smtClean="0">
                <a:solidFill>
                  <a:srgbClr val="000000"/>
                </a:solidFill>
              </a:rPr>
              <a:t>Какая у них сегодня проблема?</a:t>
            </a:r>
          </a:p>
          <a:p>
            <a:pPr algn="just" defTabSz="449263" eaLnBrk="1" hangingPunct="1">
              <a:spcBef>
                <a:spcPct val="0"/>
              </a:spcBef>
              <a:buFont typeface="Arial" charset="0"/>
              <a:buChar char="•"/>
            </a:pPr>
            <a:endParaRPr lang="ru-RU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Без названия (6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767138"/>
            <a:ext cx="4716462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785813" y="430213"/>
            <a:ext cx="7346950" cy="1471612"/>
          </a:xfrm>
        </p:spPr>
        <p:txBody>
          <a:bodyPr/>
          <a:lstStyle/>
          <a:p>
            <a:pPr algn="l" defTabSz="449263" eaLnBrk="1" hangingPunct="1"/>
            <a:r>
              <a:rPr lang="en-US" sz="4800" b="1" smtClean="0">
                <a:solidFill>
                  <a:srgbClr val="FF0000"/>
                </a:solidFill>
              </a:rPr>
              <a:t>I. </a:t>
            </a:r>
            <a:r>
              <a:rPr lang="ru-RU" sz="4800" b="1" smtClean="0">
                <a:solidFill>
                  <a:srgbClr val="FF0000"/>
                </a:solidFill>
              </a:rPr>
              <a:t>Описание Ситуации 1</a:t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000000"/>
                </a:solidFill>
              </a:rPr>
              <a:t>Целевая группа</a:t>
            </a:r>
          </a:p>
        </p:txBody>
      </p:sp>
      <p:sp>
        <p:nvSpPr>
          <p:cNvPr id="22531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593725" y="1901825"/>
            <a:ext cx="7539038" cy="4521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Целевую группу необходимо описать очень конкретно так, чтобы мы могли взять ЛЮБОГО человека и понять – он входит в нашу целевую группу или нет.</a:t>
            </a:r>
          </a:p>
          <a:p>
            <a:pPr algn="just" eaLnBrk="1" hangingPunct="1">
              <a:lnSpc>
                <a:spcPct val="90000"/>
              </a:lnSpc>
            </a:pPr>
            <a:endParaRPr lang="ru-RU" sz="3000" b="1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КТО эти люди?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ГДЕ они находятся?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СКОЛЬКО их?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000000"/>
                </a:solidFill>
              </a:rPr>
              <a:t>ЧТО их ОБЪЕДИНЯЕТ?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"/>
            </a:pPr>
            <a:endParaRPr lang="ru-RU" sz="36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"/>
            </a:pPr>
            <a:endParaRPr lang="ru-RU" sz="3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Без названия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5300663"/>
            <a:ext cx="255587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Слайда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Возможные целевые группы</a:t>
            </a:r>
          </a:p>
        </p:txBody>
      </p:sp>
      <p:sp>
        <p:nvSpPr>
          <p:cNvPr id="23555" name="ТекстСлайда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жители определенной территории</a:t>
            </a:r>
          </a:p>
          <a:p>
            <a:pPr eaLnBrk="1" hangingPunct="1"/>
            <a:r>
              <a:rPr lang="ru-RU" smtClean="0"/>
              <a:t>определенная возрастная группа</a:t>
            </a:r>
          </a:p>
          <a:p>
            <a:pPr eaLnBrk="1" hangingPunct="1"/>
            <a:r>
              <a:rPr lang="ru-RU" smtClean="0"/>
              <a:t>профессиональная группа или группа по интересам и увлечениям</a:t>
            </a:r>
          </a:p>
          <a:p>
            <a:pPr eaLnBrk="1" hangingPunct="1"/>
            <a:r>
              <a:rPr lang="ru-RU" smtClean="0"/>
              <a:t>группа с особенностями развития (инвалиды, люди с каким-то заболеванием, нарко- и алкоголе-зависимые, дети с задержкой развития и т.д.)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1204</Words>
  <PresentationFormat>Экран (4:3)</PresentationFormat>
  <Paragraphs>200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Социальное проектирование</vt:lpstr>
      <vt:lpstr>Проект начинается с Идеи</vt:lpstr>
      <vt:lpstr>Что важнее всего в социальном проекте?</vt:lpstr>
      <vt:lpstr>Не проектный подход:(  — Скажите, пожалуйста, куда мне отсюда идти? — А куда ты хочешь попасть? — ответил Кот.  — Мне все равно... — сказала Алиса.  — Тогда все равно, куда и идти, — заметил Кот. — ...только бы попасть куда-нибудь, — пояснила Алиса.  — Куда-нибудь ты обязательно попадешь, — сказал Кот.   Л. Кэролл. «Алиса в стране чудес» </vt:lpstr>
      <vt:lpstr>Социальный проект - осознанно построенный маршрут движения из Ситуации 1 (плохо) в Ситуацию 2 (хорошо)</vt:lpstr>
      <vt:lpstr>3 основных блока проекта</vt:lpstr>
      <vt:lpstr> С чего начинается разработка социального проекта?</vt:lpstr>
      <vt:lpstr>I. Описание Ситуации 1 Целевая группа</vt:lpstr>
      <vt:lpstr>Возможные целевые группы</vt:lpstr>
      <vt:lpstr>Что такое проблема:</vt:lpstr>
      <vt:lpstr>Обоснование существования проблемы </vt:lpstr>
      <vt:lpstr>Обоснование значимости проблемы и необходимости нашего участия в ее решении</vt:lpstr>
      <vt:lpstr>Устанавливаем причины существования проблемы Строим логические цепочки, отвечая на вопрос «Почему у нас такая проблема?»</vt:lpstr>
      <vt:lpstr>Проблема: мусор в пригородном лесу</vt:lpstr>
      <vt:lpstr>II. Цель проекта</vt:lpstr>
      <vt:lpstr>Нельзя ставить цель, которую вы не в силах решить. Социальный проект всегда ограничен </vt:lpstr>
      <vt:lpstr>Промежуточные точки маршрута Задачи – это части цели, которые решают     (устраняют) отдельные причины проблемы</vt:lpstr>
      <vt:lpstr>Проблема: Пригородный лес завален мусором Цель: Обеспечить чистоту пригородного леса </vt:lpstr>
      <vt:lpstr>Мероприятия –инструмент решения задач  Цель</vt:lpstr>
      <vt:lpstr>Мероприятия каждой задачи должны приводить к её решению</vt:lpstr>
      <vt:lpstr>III. Ожидаемый результат проекта</vt:lpstr>
      <vt:lpstr>Команда проекта</vt:lpstr>
      <vt:lpstr>Партнеры проекта</vt:lpstr>
      <vt:lpstr>Бюджет проекта</vt:lpstr>
      <vt:lpstr>Комментарий к бюджету:</vt:lpstr>
      <vt:lpstr>Бюджет проекта</vt:lpstr>
      <vt:lpstr>Комментарии к бюджету:</vt:lpstr>
      <vt:lpstr>Разделы заявки на грант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проектирование</dc:title>
  <dc:creator>User</dc:creator>
  <cp:lastModifiedBy>User</cp:lastModifiedBy>
  <cp:revision>149</cp:revision>
  <dcterms:created xsi:type="dcterms:W3CDTF">2019-10-30T08:25:50Z</dcterms:created>
  <dcterms:modified xsi:type="dcterms:W3CDTF">2021-04-06T03:58:23Z</dcterms:modified>
</cp:coreProperties>
</file>